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61" r:id="rId2"/>
    <p:sldId id="46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CC00"/>
    <a:srgbClr val="FF3399"/>
    <a:srgbClr val="993300"/>
    <a:srgbClr val="663300"/>
    <a:srgbClr val="FFFF00"/>
    <a:srgbClr val="FF0000"/>
    <a:srgbClr val="660033"/>
    <a:srgbClr val="FF00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2023/10/29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角砂糖〇個分のイラスト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F0E8A28-96F9-7EB0-911E-5F444BA67791}"/>
              </a:ext>
            </a:extLst>
          </p:cNvPr>
          <p:cNvGrpSpPr/>
          <p:nvPr/>
        </p:nvGrpSpPr>
        <p:grpSpPr>
          <a:xfrm>
            <a:off x="1687801" y="1553476"/>
            <a:ext cx="539715" cy="642850"/>
            <a:chOff x="1037910" y="1766064"/>
            <a:chExt cx="2680826" cy="319310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EB9B5A7-BAAF-153E-B290-3AC2D8F64892}"/>
                </a:ext>
              </a:extLst>
            </p:cNvPr>
            <p:cNvGrpSpPr/>
            <p:nvPr/>
          </p:nvGrpSpPr>
          <p:grpSpPr>
            <a:xfrm>
              <a:off x="1050340" y="1766064"/>
              <a:ext cx="2668396" cy="3193109"/>
              <a:chOff x="1050340" y="1766064"/>
              <a:chExt cx="2668396" cy="3193109"/>
            </a:xfrm>
          </p:grpSpPr>
          <p:sp>
            <p:nvSpPr>
              <p:cNvPr id="7" name="平行四辺形 3">
                <a:extLst>
                  <a:ext uri="{FF2B5EF4-FFF2-40B4-BE49-F238E27FC236}">
                    <a16:creationId xmlns:a16="http://schemas.microsoft.com/office/drawing/2014/main" id="{391AFA04-224E-3387-28FE-C08E99A81178}"/>
                  </a:ext>
                </a:extLst>
              </p:cNvPr>
              <p:cNvSpPr/>
              <p:nvPr/>
            </p:nvSpPr>
            <p:spPr bwMode="auto">
              <a:xfrm rot="5400000">
                <a:off x="44932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pattFill prst="smConfetti">
                <a:fgClr>
                  <a:srgbClr val="FFFFFF">
                    <a:lumMod val="85000"/>
                  </a:srgbClr>
                </a:fgClr>
                <a:bgClr>
                  <a:srgbClr val="FFFFFF"/>
                </a:bgClr>
              </a:pattFill>
              <a:ln w="38100">
                <a:solidFill>
                  <a:srgbClr val="FFFFFF">
                    <a:lumMod val="85000"/>
                  </a:srgb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平行四辺形 4">
                <a:extLst>
                  <a:ext uri="{FF2B5EF4-FFF2-40B4-BE49-F238E27FC236}">
                    <a16:creationId xmlns:a16="http://schemas.microsoft.com/office/drawing/2014/main" id="{4645C377-798E-D500-EDF0-7214054ECDE3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pattFill prst="smConfetti">
                <a:fgClr>
                  <a:srgbClr val="FFFFFF">
                    <a:lumMod val="85000"/>
                  </a:srgbClr>
                </a:fgClr>
                <a:bgClr>
                  <a:srgbClr val="FFFFFF"/>
                </a:bgClr>
              </a:pattFill>
              <a:ln w="38100">
                <a:solidFill>
                  <a:srgbClr val="FFFFFF">
                    <a:lumMod val="85000"/>
                  </a:srgb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平行四辺形 5">
                <a:extLst>
                  <a:ext uri="{FF2B5EF4-FFF2-40B4-BE49-F238E27FC236}">
                    <a16:creationId xmlns:a16="http://schemas.microsoft.com/office/drawing/2014/main" id="{D6D22A0F-64DA-56D4-6897-ED074CE3BCFF}"/>
                  </a:ext>
                </a:extLst>
              </p:cNvPr>
              <p:cNvSpPr/>
              <p:nvPr/>
            </p:nvSpPr>
            <p:spPr bwMode="auto">
              <a:xfrm rot="5400000" flipV="1">
                <a:off x="1661315" y="1161821"/>
                <a:ext cx="1453178" cy="2661664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591790 w 3131198"/>
                  <a:gd name="connsiteY0" fmla="*/ 1331022 h 1331022"/>
                  <a:gd name="connsiteX1" fmla="*/ 1391268 w 3131198"/>
                  <a:gd name="connsiteY1" fmla="*/ 0 h 1331022"/>
                  <a:gd name="connsiteX2" fmla="*/ 3131198 w 3131198"/>
                  <a:gd name="connsiteY2" fmla="*/ 0 h 1331022"/>
                  <a:gd name="connsiteX3" fmla="*/ 0 w 3131198"/>
                  <a:gd name="connsiteY3" fmla="*/ 58482 h 1331022"/>
                  <a:gd name="connsiteX4" fmla="*/ 591790 w 3131198"/>
                  <a:gd name="connsiteY4" fmla="*/ 1331022 h 1331022"/>
                  <a:gd name="connsiteX0" fmla="*/ 591790 w 1391268"/>
                  <a:gd name="connsiteY0" fmla="*/ 2466402 h 2466402"/>
                  <a:gd name="connsiteX1" fmla="*/ 1391268 w 1391268"/>
                  <a:gd name="connsiteY1" fmla="*/ 1135380 h 2466402"/>
                  <a:gd name="connsiteX2" fmla="*/ 563258 w 1391268"/>
                  <a:gd name="connsiteY2" fmla="*/ 0 h 2466402"/>
                  <a:gd name="connsiteX3" fmla="*/ 0 w 1391268"/>
                  <a:gd name="connsiteY3" fmla="*/ 1193862 h 2466402"/>
                  <a:gd name="connsiteX4" fmla="*/ 591790 w 1391268"/>
                  <a:gd name="connsiteY4" fmla="*/ 2466402 h 2466402"/>
                  <a:gd name="connsiteX0" fmla="*/ 591790 w 1391268"/>
                  <a:gd name="connsiteY0" fmla="*/ 2661664 h 2661664"/>
                  <a:gd name="connsiteX1" fmla="*/ 1391268 w 1391268"/>
                  <a:gd name="connsiteY1" fmla="*/ 1330642 h 2661664"/>
                  <a:gd name="connsiteX2" fmla="*/ 594214 w 1391268"/>
                  <a:gd name="connsiteY2" fmla="*/ 0 h 2661664"/>
                  <a:gd name="connsiteX3" fmla="*/ 0 w 1391268"/>
                  <a:gd name="connsiteY3" fmla="*/ 1389124 h 2661664"/>
                  <a:gd name="connsiteX4" fmla="*/ 591790 w 1391268"/>
                  <a:gd name="connsiteY4" fmla="*/ 2661664 h 2661664"/>
                  <a:gd name="connsiteX0" fmla="*/ 634653 w 1434131"/>
                  <a:gd name="connsiteY0" fmla="*/ 2661664 h 2661664"/>
                  <a:gd name="connsiteX1" fmla="*/ 1434131 w 1434131"/>
                  <a:gd name="connsiteY1" fmla="*/ 1330642 h 2661664"/>
                  <a:gd name="connsiteX2" fmla="*/ 637077 w 1434131"/>
                  <a:gd name="connsiteY2" fmla="*/ 0 h 2661664"/>
                  <a:gd name="connsiteX3" fmla="*/ 0 w 1434131"/>
                  <a:gd name="connsiteY3" fmla="*/ 1327212 h 2661664"/>
                  <a:gd name="connsiteX4" fmla="*/ 634653 w 1434131"/>
                  <a:gd name="connsiteY4" fmla="*/ 2661664 h 2661664"/>
                  <a:gd name="connsiteX0" fmla="*/ 653700 w 1453178"/>
                  <a:gd name="connsiteY0" fmla="*/ 2661664 h 2661664"/>
                  <a:gd name="connsiteX1" fmla="*/ 1453178 w 1453178"/>
                  <a:gd name="connsiteY1" fmla="*/ 1330642 h 2661664"/>
                  <a:gd name="connsiteX2" fmla="*/ 656124 w 1453178"/>
                  <a:gd name="connsiteY2" fmla="*/ 0 h 2661664"/>
                  <a:gd name="connsiteX3" fmla="*/ 0 w 1453178"/>
                  <a:gd name="connsiteY3" fmla="*/ 1295465 h 2661664"/>
                  <a:gd name="connsiteX4" fmla="*/ 653700 w 1453178"/>
                  <a:gd name="connsiteY4" fmla="*/ 2661664 h 2661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3178" h="2661664">
                    <a:moveTo>
                      <a:pt x="653700" y="2661664"/>
                    </a:moveTo>
                    <a:lnTo>
                      <a:pt x="1453178" y="1330642"/>
                    </a:lnTo>
                    <a:lnTo>
                      <a:pt x="656124" y="0"/>
                    </a:lnTo>
                    <a:lnTo>
                      <a:pt x="0" y="1295465"/>
                    </a:lnTo>
                    <a:lnTo>
                      <a:pt x="653700" y="2661664"/>
                    </a:lnTo>
                    <a:close/>
                  </a:path>
                </a:pathLst>
              </a:custGeom>
              <a:pattFill prst="smConfetti">
                <a:fgClr>
                  <a:srgbClr val="FFFFFF">
                    <a:lumMod val="85000"/>
                  </a:srgbClr>
                </a:fgClr>
                <a:bgClr>
                  <a:srgbClr val="FFFFFF"/>
                </a:bgClr>
              </a:pattFill>
              <a:ln w="38100">
                <a:solidFill>
                  <a:srgbClr val="FFFFFF">
                    <a:lumMod val="85000"/>
                  </a:srgb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" name="平行四辺形 4">
              <a:extLst>
                <a:ext uri="{FF2B5EF4-FFF2-40B4-BE49-F238E27FC236}">
                  <a16:creationId xmlns:a16="http://schemas.microsoft.com/office/drawing/2014/main" id="{D4ED01C5-E7D8-736A-E4CC-7DD2C1DAF654}"/>
                </a:ext>
              </a:extLst>
            </p:cNvPr>
            <p:cNvSpPr/>
            <p:nvPr/>
          </p:nvSpPr>
          <p:spPr bwMode="auto">
            <a:xfrm rot="5400000" flipV="1">
              <a:off x="1783520" y="3023958"/>
              <a:ext cx="2539408" cy="1331022"/>
            </a:xfrm>
            <a:custGeom>
              <a:avLst/>
              <a:gdLst>
                <a:gd name="connsiteX0" fmla="*/ 0 w 2539408"/>
                <a:gd name="connsiteY0" fmla="*/ 1331022 h 1331022"/>
                <a:gd name="connsiteX1" fmla="*/ 799478 w 2539408"/>
                <a:gd name="connsiteY1" fmla="*/ 0 h 1331022"/>
                <a:gd name="connsiteX2" fmla="*/ 2539408 w 2539408"/>
                <a:gd name="connsiteY2" fmla="*/ 0 h 1331022"/>
                <a:gd name="connsiteX3" fmla="*/ 1739930 w 2539408"/>
                <a:gd name="connsiteY3" fmla="*/ 1331022 h 1331022"/>
                <a:gd name="connsiteX4" fmla="*/ 0 w 2539408"/>
                <a:gd name="connsiteY4" fmla="*/ 1331022 h 1331022"/>
                <a:gd name="connsiteX0" fmla="*/ 0 w 2539408"/>
                <a:gd name="connsiteY0" fmla="*/ 1331022 h 1331022"/>
                <a:gd name="connsiteX1" fmla="*/ 799478 w 2539408"/>
                <a:gd name="connsiteY1" fmla="*/ 0 h 1331022"/>
                <a:gd name="connsiteX2" fmla="*/ 2539408 w 2539408"/>
                <a:gd name="connsiteY2" fmla="*/ 0 h 1331022"/>
                <a:gd name="connsiteX3" fmla="*/ 1663730 w 2539408"/>
                <a:gd name="connsiteY3" fmla="*/ 1331022 h 1331022"/>
                <a:gd name="connsiteX4" fmla="*/ 0 w 2539408"/>
                <a:gd name="connsiteY4" fmla="*/ 1331022 h 1331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9408" h="1331022">
                  <a:moveTo>
                    <a:pt x="0" y="1331022"/>
                  </a:moveTo>
                  <a:lnTo>
                    <a:pt x="799478" y="0"/>
                  </a:lnTo>
                  <a:lnTo>
                    <a:pt x="2539408" y="0"/>
                  </a:lnTo>
                  <a:lnTo>
                    <a:pt x="1663730" y="1331022"/>
                  </a:lnTo>
                  <a:lnTo>
                    <a:pt x="0" y="1331022"/>
                  </a:lnTo>
                  <a:close/>
                </a:path>
              </a:pathLst>
            </a:custGeom>
            <a:solidFill>
              <a:srgbClr val="FFFFFF">
                <a:lumMod val="75000"/>
                <a:alpha val="2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平行四辺形 3">
              <a:extLst>
                <a:ext uri="{FF2B5EF4-FFF2-40B4-BE49-F238E27FC236}">
                  <a16:creationId xmlns:a16="http://schemas.microsoft.com/office/drawing/2014/main" id="{46BEE9D0-2A89-8C59-3939-22E746D842B7}"/>
                </a:ext>
              </a:extLst>
            </p:cNvPr>
            <p:cNvSpPr/>
            <p:nvPr/>
          </p:nvSpPr>
          <p:spPr bwMode="auto">
            <a:xfrm rot="5400000">
              <a:off x="436893" y="3020780"/>
              <a:ext cx="2539407" cy="1337373"/>
            </a:xfrm>
            <a:custGeom>
              <a:avLst/>
              <a:gdLst>
                <a:gd name="connsiteX0" fmla="*/ 0 w 2539407"/>
                <a:gd name="connsiteY0" fmla="*/ 1331023 h 1331023"/>
                <a:gd name="connsiteX1" fmla="*/ 799479 w 2539407"/>
                <a:gd name="connsiteY1" fmla="*/ 0 h 1331023"/>
                <a:gd name="connsiteX2" fmla="*/ 2539407 w 2539407"/>
                <a:gd name="connsiteY2" fmla="*/ 0 h 1331023"/>
                <a:gd name="connsiteX3" fmla="*/ 1739928 w 2539407"/>
                <a:gd name="connsiteY3" fmla="*/ 1331023 h 1331023"/>
                <a:gd name="connsiteX4" fmla="*/ 0 w 2539407"/>
                <a:gd name="connsiteY4" fmla="*/ 1331023 h 1331023"/>
                <a:gd name="connsiteX0" fmla="*/ 0 w 2539407"/>
                <a:gd name="connsiteY0" fmla="*/ 1331023 h 1337373"/>
                <a:gd name="connsiteX1" fmla="*/ 799479 w 2539407"/>
                <a:gd name="connsiteY1" fmla="*/ 0 h 1337373"/>
                <a:gd name="connsiteX2" fmla="*/ 2539407 w 2539407"/>
                <a:gd name="connsiteY2" fmla="*/ 0 h 1337373"/>
                <a:gd name="connsiteX3" fmla="*/ 1676428 w 2539407"/>
                <a:gd name="connsiteY3" fmla="*/ 1337373 h 1337373"/>
                <a:gd name="connsiteX4" fmla="*/ 0 w 2539407"/>
                <a:gd name="connsiteY4" fmla="*/ 1331023 h 1337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9407" h="1337373">
                  <a:moveTo>
                    <a:pt x="0" y="1331023"/>
                  </a:moveTo>
                  <a:lnTo>
                    <a:pt x="799479" y="0"/>
                  </a:lnTo>
                  <a:lnTo>
                    <a:pt x="2539407" y="0"/>
                  </a:lnTo>
                  <a:lnTo>
                    <a:pt x="1676428" y="1337373"/>
                  </a:lnTo>
                  <a:lnTo>
                    <a:pt x="0" y="1331023"/>
                  </a:ln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A437D9AC-DB9B-7412-4829-74FB5305EC92}"/>
              </a:ext>
            </a:extLst>
          </p:cNvPr>
          <p:cNvGrpSpPr/>
          <p:nvPr/>
        </p:nvGrpSpPr>
        <p:grpSpPr>
          <a:xfrm>
            <a:off x="4427471" y="1524612"/>
            <a:ext cx="1003265" cy="763500"/>
            <a:chOff x="3533509" y="1923512"/>
            <a:chExt cx="1003265" cy="763500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1B7F150E-D231-A36A-42FE-0A1B52B4C1FB}"/>
                </a:ext>
              </a:extLst>
            </p:cNvPr>
            <p:cNvGrpSpPr/>
            <p:nvPr/>
          </p:nvGrpSpPr>
          <p:grpSpPr>
            <a:xfrm>
              <a:off x="3533509" y="1923512"/>
              <a:ext cx="539715" cy="642850"/>
              <a:chOff x="1037910" y="1766064"/>
              <a:chExt cx="2680826" cy="3193109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69BD0259-DD30-3AFF-D7DE-B18111D54401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14" name="平行四辺形 3">
                  <a:extLst>
                    <a:ext uri="{FF2B5EF4-FFF2-40B4-BE49-F238E27FC236}">
                      <a16:creationId xmlns:a16="http://schemas.microsoft.com/office/drawing/2014/main" id="{28373452-3340-7101-07D6-4E5BF20FDE9A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平行四辺形 4">
                  <a:extLst>
                    <a:ext uri="{FF2B5EF4-FFF2-40B4-BE49-F238E27FC236}">
                      <a16:creationId xmlns:a16="http://schemas.microsoft.com/office/drawing/2014/main" id="{AB6121F8-D687-C4E5-2ADE-F9C31DABC1D6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平行四辺形 5">
                  <a:extLst>
                    <a:ext uri="{FF2B5EF4-FFF2-40B4-BE49-F238E27FC236}">
                      <a16:creationId xmlns:a16="http://schemas.microsoft.com/office/drawing/2014/main" id="{7616E36A-600E-65EC-D99F-4769846B994A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" name="平行四辺形 4">
                <a:extLst>
                  <a:ext uri="{FF2B5EF4-FFF2-40B4-BE49-F238E27FC236}">
                    <a16:creationId xmlns:a16="http://schemas.microsoft.com/office/drawing/2014/main" id="{5FB1E445-9B77-F399-3A6E-409FDCB62755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平行四辺形 3">
                <a:extLst>
                  <a:ext uri="{FF2B5EF4-FFF2-40B4-BE49-F238E27FC236}">
                    <a16:creationId xmlns:a16="http://schemas.microsoft.com/office/drawing/2014/main" id="{BDDA3C19-F4F1-82F5-4E64-0F32D93A6CB2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4F0E0BFA-9DD5-D396-5A6B-6E0084238633}"/>
                </a:ext>
              </a:extLst>
            </p:cNvPr>
            <p:cNvGrpSpPr/>
            <p:nvPr/>
          </p:nvGrpSpPr>
          <p:grpSpPr>
            <a:xfrm>
              <a:off x="3997059" y="2044162"/>
              <a:ext cx="539715" cy="642850"/>
              <a:chOff x="1037910" y="1766064"/>
              <a:chExt cx="2680826" cy="3193109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291A4AA5-0BD4-631B-3768-16D3F5D7A78C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21" name="平行四辺形 3">
                  <a:extLst>
                    <a:ext uri="{FF2B5EF4-FFF2-40B4-BE49-F238E27FC236}">
                      <a16:creationId xmlns:a16="http://schemas.microsoft.com/office/drawing/2014/main" id="{C92EC03C-9A5A-FFED-5957-0BA45A99D0DD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平行四辺形 4">
                  <a:extLst>
                    <a:ext uri="{FF2B5EF4-FFF2-40B4-BE49-F238E27FC236}">
                      <a16:creationId xmlns:a16="http://schemas.microsoft.com/office/drawing/2014/main" id="{6BFE0DAE-C3ED-BBBA-3327-6CD4E1181B7D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" name="平行四辺形 5">
                  <a:extLst>
                    <a:ext uri="{FF2B5EF4-FFF2-40B4-BE49-F238E27FC236}">
                      <a16:creationId xmlns:a16="http://schemas.microsoft.com/office/drawing/2014/main" id="{7DD99E0E-BCDC-AD45-2969-56AA2E170766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9" name="平行四辺形 4">
                <a:extLst>
                  <a:ext uri="{FF2B5EF4-FFF2-40B4-BE49-F238E27FC236}">
                    <a16:creationId xmlns:a16="http://schemas.microsoft.com/office/drawing/2014/main" id="{DDCFE8F8-B5F5-93D8-3750-D34DF83AE165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平行四辺形 3">
                <a:extLst>
                  <a:ext uri="{FF2B5EF4-FFF2-40B4-BE49-F238E27FC236}">
                    <a16:creationId xmlns:a16="http://schemas.microsoft.com/office/drawing/2014/main" id="{A71CD1DF-25F5-6628-38F0-5BD41DCFAC0A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68F680F3-F925-B1D1-A3E2-8A546578D218}"/>
              </a:ext>
            </a:extLst>
          </p:cNvPr>
          <p:cNvGrpSpPr/>
          <p:nvPr/>
        </p:nvGrpSpPr>
        <p:grpSpPr>
          <a:xfrm>
            <a:off x="7235461" y="1524612"/>
            <a:ext cx="1473165" cy="903200"/>
            <a:chOff x="5324209" y="1923512"/>
            <a:chExt cx="1473165" cy="903200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FD7A2B8B-2D70-EC19-574C-622A069DEAF4}"/>
                </a:ext>
              </a:extLst>
            </p:cNvPr>
            <p:cNvGrpSpPr/>
            <p:nvPr/>
          </p:nvGrpSpPr>
          <p:grpSpPr>
            <a:xfrm>
              <a:off x="5324209" y="1923512"/>
              <a:ext cx="539715" cy="642850"/>
              <a:chOff x="1037910" y="1766064"/>
              <a:chExt cx="2680826" cy="3193109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048D252D-241D-3D35-5D8D-69C25014DE27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28" name="平行四辺形 3">
                  <a:extLst>
                    <a:ext uri="{FF2B5EF4-FFF2-40B4-BE49-F238E27FC236}">
                      <a16:creationId xmlns:a16="http://schemas.microsoft.com/office/drawing/2014/main" id="{7080056D-AB7D-3529-1599-2FADA4B609BF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平行四辺形 4">
                  <a:extLst>
                    <a:ext uri="{FF2B5EF4-FFF2-40B4-BE49-F238E27FC236}">
                      <a16:creationId xmlns:a16="http://schemas.microsoft.com/office/drawing/2014/main" id="{F2BDA660-6539-4EE2-A279-626350234B03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平行四辺形 5">
                  <a:extLst>
                    <a:ext uri="{FF2B5EF4-FFF2-40B4-BE49-F238E27FC236}">
                      <a16:creationId xmlns:a16="http://schemas.microsoft.com/office/drawing/2014/main" id="{5C075A1C-EC3C-07D3-68E3-F09AC12796AC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6" name="平行四辺形 4">
                <a:extLst>
                  <a:ext uri="{FF2B5EF4-FFF2-40B4-BE49-F238E27FC236}">
                    <a16:creationId xmlns:a16="http://schemas.microsoft.com/office/drawing/2014/main" id="{1506EDDD-6C56-052A-3E99-53B28168D3B5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平行四辺形 3">
                <a:extLst>
                  <a:ext uri="{FF2B5EF4-FFF2-40B4-BE49-F238E27FC236}">
                    <a16:creationId xmlns:a16="http://schemas.microsoft.com/office/drawing/2014/main" id="{040A824C-2D3E-DC18-88B9-076DC7470277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3D040F93-B027-CAE0-A42E-AC0832D5E755}"/>
                </a:ext>
              </a:extLst>
            </p:cNvPr>
            <p:cNvGrpSpPr/>
            <p:nvPr/>
          </p:nvGrpSpPr>
          <p:grpSpPr>
            <a:xfrm>
              <a:off x="5787759" y="2044162"/>
              <a:ext cx="539715" cy="642850"/>
              <a:chOff x="1037910" y="1766064"/>
              <a:chExt cx="2680826" cy="3193109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5A5B952D-11EC-52D6-E6F3-75C4EA056D1D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35" name="平行四辺形 3">
                  <a:extLst>
                    <a:ext uri="{FF2B5EF4-FFF2-40B4-BE49-F238E27FC236}">
                      <a16:creationId xmlns:a16="http://schemas.microsoft.com/office/drawing/2014/main" id="{B1343FAA-7D1B-BB26-AF6A-45B061066A3E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平行四辺形 4">
                  <a:extLst>
                    <a:ext uri="{FF2B5EF4-FFF2-40B4-BE49-F238E27FC236}">
                      <a16:creationId xmlns:a16="http://schemas.microsoft.com/office/drawing/2014/main" id="{89534273-CC60-5726-369F-2B86732D4DA9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平行四辺形 5">
                  <a:extLst>
                    <a:ext uri="{FF2B5EF4-FFF2-40B4-BE49-F238E27FC236}">
                      <a16:creationId xmlns:a16="http://schemas.microsoft.com/office/drawing/2014/main" id="{03BA90FF-95E8-17D8-8A21-0E98820B4FD8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3" name="平行四辺形 4">
                <a:extLst>
                  <a:ext uri="{FF2B5EF4-FFF2-40B4-BE49-F238E27FC236}">
                    <a16:creationId xmlns:a16="http://schemas.microsoft.com/office/drawing/2014/main" id="{D703560D-707A-3A84-361A-89742AACAB47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平行四辺形 3">
                <a:extLst>
                  <a:ext uri="{FF2B5EF4-FFF2-40B4-BE49-F238E27FC236}">
                    <a16:creationId xmlns:a16="http://schemas.microsoft.com/office/drawing/2014/main" id="{0BCB3F0C-C595-6748-DA7B-F1ECE153399C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F9F4FE9D-CA47-237E-597D-748DBBA07A80}"/>
                </a:ext>
              </a:extLst>
            </p:cNvPr>
            <p:cNvGrpSpPr/>
            <p:nvPr/>
          </p:nvGrpSpPr>
          <p:grpSpPr>
            <a:xfrm>
              <a:off x="6257659" y="2183862"/>
              <a:ext cx="539715" cy="642850"/>
              <a:chOff x="1037910" y="1766064"/>
              <a:chExt cx="2680826" cy="3193109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F605DFFC-44D5-9FEB-D10F-E58CD18818DB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42" name="平行四辺形 3">
                  <a:extLst>
                    <a:ext uri="{FF2B5EF4-FFF2-40B4-BE49-F238E27FC236}">
                      <a16:creationId xmlns:a16="http://schemas.microsoft.com/office/drawing/2014/main" id="{0F3A8B82-0182-5F90-1432-9979C2FBC9C4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平行四辺形 4">
                  <a:extLst>
                    <a:ext uri="{FF2B5EF4-FFF2-40B4-BE49-F238E27FC236}">
                      <a16:creationId xmlns:a16="http://schemas.microsoft.com/office/drawing/2014/main" id="{9885D06D-A0FC-599B-A8D1-E6937847D21F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平行四辺形 5">
                  <a:extLst>
                    <a:ext uri="{FF2B5EF4-FFF2-40B4-BE49-F238E27FC236}">
                      <a16:creationId xmlns:a16="http://schemas.microsoft.com/office/drawing/2014/main" id="{585017AC-91BE-238F-9D00-150E4FA08E8C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0" name="平行四辺形 4">
                <a:extLst>
                  <a:ext uri="{FF2B5EF4-FFF2-40B4-BE49-F238E27FC236}">
                    <a16:creationId xmlns:a16="http://schemas.microsoft.com/office/drawing/2014/main" id="{7D012142-ABDE-5B53-FCE2-56C5AD94E7AD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平行四辺形 3">
                <a:extLst>
                  <a:ext uri="{FF2B5EF4-FFF2-40B4-BE49-F238E27FC236}">
                    <a16:creationId xmlns:a16="http://schemas.microsoft.com/office/drawing/2014/main" id="{CCE5A399-808E-27CE-89E4-B13293426FEB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74DF16B1-26E2-9CDB-49F2-130E8E2ACB08}"/>
              </a:ext>
            </a:extLst>
          </p:cNvPr>
          <p:cNvGrpSpPr/>
          <p:nvPr/>
        </p:nvGrpSpPr>
        <p:grpSpPr>
          <a:xfrm>
            <a:off x="1344289" y="4196378"/>
            <a:ext cx="1352515" cy="1137010"/>
            <a:chOff x="1460199" y="3452471"/>
            <a:chExt cx="1352515" cy="1137010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B916C385-7DC4-9579-91D6-64614C3D6129}"/>
                </a:ext>
              </a:extLst>
            </p:cNvPr>
            <p:cNvGrpSpPr/>
            <p:nvPr/>
          </p:nvGrpSpPr>
          <p:grpSpPr>
            <a:xfrm>
              <a:off x="1840507" y="3452471"/>
              <a:ext cx="539715" cy="642850"/>
              <a:chOff x="1037910" y="1766064"/>
              <a:chExt cx="2680826" cy="3193109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272B7BE8-5778-A1AD-670A-DE5554007531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49" name="平行四辺形 3">
                  <a:extLst>
                    <a:ext uri="{FF2B5EF4-FFF2-40B4-BE49-F238E27FC236}">
                      <a16:creationId xmlns:a16="http://schemas.microsoft.com/office/drawing/2014/main" id="{D8C97E0E-1F1F-FAD3-51C8-0CA03C582486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平行四辺形 4">
                  <a:extLst>
                    <a:ext uri="{FF2B5EF4-FFF2-40B4-BE49-F238E27FC236}">
                      <a16:creationId xmlns:a16="http://schemas.microsoft.com/office/drawing/2014/main" id="{C7160A20-13F5-41A9-1C1A-15715968AF9D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平行四辺形 5">
                  <a:extLst>
                    <a:ext uri="{FF2B5EF4-FFF2-40B4-BE49-F238E27FC236}">
                      <a16:creationId xmlns:a16="http://schemas.microsoft.com/office/drawing/2014/main" id="{ECAFFA01-E6A4-7674-360E-36FB534A798A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7" name="平行四辺形 4">
                <a:extLst>
                  <a:ext uri="{FF2B5EF4-FFF2-40B4-BE49-F238E27FC236}">
                    <a16:creationId xmlns:a16="http://schemas.microsoft.com/office/drawing/2014/main" id="{BBCA7F17-5C03-B68A-74AC-FD2D40EA7C6D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平行四辺形 3">
                <a:extLst>
                  <a:ext uri="{FF2B5EF4-FFF2-40B4-BE49-F238E27FC236}">
                    <a16:creationId xmlns:a16="http://schemas.microsoft.com/office/drawing/2014/main" id="{0CFE15D6-20FE-C075-673E-D9C831BADCB3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4A8250C4-7F75-596B-F4DC-53F070BAE31D}"/>
                </a:ext>
              </a:extLst>
            </p:cNvPr>
            <p:cNvGrpSpPr/>
            <p:nvPr/>
          </p:nvGrpSpPr>
          <p:grpSpPr>
            <a:xfrm>
              <a:off x="2272999" y="3718031"/>
              <a:ext cx="539715" cy="642850"/>
              <a:chOff x="1037910" y="1766064"/>
              <a:chExt cx="2680826" cy="3193109"/>
            </a:xfrm>
          </p:grpSpPr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747E8137-8A36-AE8E-39B9-EA8AB407939D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56" name="平行四辺形 3">
                  <a:extLst>
                    <a:ext uri="{FF2B5EF4-FFF2-40B4-BE49-F238E27FC236}">
                      <a16:creationId xmlns:a16="http://schemas.microsoft.com/office/drawing/2014/main" id="{92CA769F-3FA0-187B-57CF-5EF3A2CDD664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" name="平行四辺形 4">
                  <a:extLst>
                    <a:ext uri="{FF2B5EF4-FFF2-40B4-BE49-F238E27FC236}">
                      <a16:creationId xmlns:a16="http://schemas.microsoft.com/office/drawing/2014/main" id="{4EF80F1B-B4E5-4375-7B78-7074F4F9E150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" name="平行四辺形 5">
                  <a:extLst>
                    <a:ext uri="{FF2B5EF4-FFF2-40B4-BE49-F238E27FC236}">
                      <a16:creationId xmlns:a16="http://schemas.microsoft.com/office/drawing/2014/main" id="{33D6256F-A5E0-E662-685F-44ED7BA6C64E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4" name="平行四辺形 4">
                <a:extLst>
                  <a:ext uri="{FF2B5EF4-FFF2-40B4-BE49-F238E27FC236}">
                    <a16:creationId xmlns:a16="http://schemas.microsoft.com/office/drawing/2014/main" id="{65E3E1D4-9313-3D05-2DFE-B0E556446066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平行四辺形 3">
                <a:extLst>
                  <a:ext uri="{FF2B5EF4-FFF2-40B4-BE49-F238E27FC236}">
                    <a16:creationId xmlns:a16="http://schemas.microsoft.com/office/drawing/2014/main" id="{1F913E06-DA33-0A0A-2235-778CDD143789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BFACD57D-56AE-2074-F2D6-E99E6395034F}"/>
                </a:ext>
              </a:extLst>
            </p:cNvPr>
            <p:cNvGrpSpPr/>
            <p:nvPr/>
          </p:nvGrpSpPr>
          <p:grpSpPr>
            <a:xfrm>
              <a:off x="1460199" y="3806931"/>
              <a:ext cx="539715" cy="642850"/>
              <a:chOff x="1037910" y="1766064"/>
              <a:chExt cx="2680826" cy="3193109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2C1C2201-A30E-FDD4-1B95-66D7C4FF5508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63" name="平行四辺形 3">
                  <a:extLst>
                    <a:ext uri="{FF2B5EF4-FFF2-40B4-BE49-F238E27FC236}">
                      <a16:creationId xmlns:a16="http://schemas.microsoft.com/office/drawing/2014/main" id="{10E08CF2-7604-2630-B094-E54313735DA6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平行四辺形 4">
                  <a:extLst>
                    <a:ext uri="{FF2B5EF4-FFF2-40B4-BE49-F238E27FC236}">
                      <a16:creationId xmlns:a16="http://schemas.microsoft.com/office/drawing/2014/main" id="{955394CD-9633-C0B5-301E-C1062E643DE0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平行四辺形 5">
                  <a:extLst>
                    <a:ext uri="{FF2B5EF4-FFF2-40B4-BE49-F238E27FC236}">
                      <a16:creationId xmlns:a16="http://schemas.microsoft.com/office/drawing/2014/main" id="{C4F63C08-31DB-5727-FBC1-ACC303D9B6D2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1" name="平行四辺形 4">
                <a:extLst>
                  <a:ext uri="{FF2B5EF4-FFF2-40B4-BE49-F238E27FC236}">
                    <a16:creationId xmlns:a16="http://schemas.microsoft.com/office/drawing/2014/main" id="{EC4BA108-05CC-FAF8-5F20-7BEB4DA0EF8A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平行四辺形 3">
                <a:extLst>
                  <a:ext uri="{FF2B5EF4-FFF2-40B4-BE49-F238E27FC236}">
                    <a16:creationId xmlns:a16="http://schemas.microsoft.com/office/drawing/2014/main" id="{21D4402D-74B9-997F-BAA2-207B60E8291A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C14332AB-B910-0BF0-8B8D-42759F6EA2D5}"/>
                </a:ext>
              </a:extLst>
            </p:cNvPr>
            <p:cNvGrpSpPr/>
            <p:nvPr/>
          </p:nvGrpSpPr>
          <p:grpSpPr>
            <a:xfrm>
              <a:off x="1930099" y="3946631"/>
              <a:ext cx="539715" cy="642850"/>
              <a:chOff x="1037910" y="1766064"/>
              <a:chExt cx="2680826" cy="3193109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C8A63762-2430-8D79-69B0-023C6845747A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70" name="平行四辺形 3">
                  <a:extLst>
                    <a:ext uri="{FF2B5EF4-FFF2-40B4-BE49-F238E27FC236}">
                      <a16:creationId xmlns:a16="http://schemas.microsoft.com/office/drawing/2014/main" id="{EEBBA3DA-33CF-9AE0-3EDD-4BF60B6484F1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" name="平行四辺形 4">
                  <a:extLst>
                    <a:ext uri="{FF2B5EF4-FFF2-40B4-BE49-F238E27FC236}">
                      <a16:creationId xmlns:a16="http://schemas.microsoft.com/office/drawing/2014/main" id="{1855F875-1C03-A7BF-DFC2-0F650AE5F66E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" name="平行四辺形 5">
                  <a:extLst>
                    <a:ext uri="{FF2B5EF4-FFF2-40B4-BE49-F238E27FC236}">
                      <a16:creationId xmlns:a16="http://schemas.microsoft.com/office/drawing/2014/main" id="{DF95C36A-01E6-0B47-574A-7F36FDCDC186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8" name="平行四辺形 4">
                <a:extLst>
                  <a:ext uri="{FF2B5EF4-FFF2-40B4-BE49-F238E27FC236}">
                    <a16:creationId xmlns:a16="http://schemas.microsoft.com/office/drawing/2014/main" id="{67B9C0DA-08D0-000C-C3F2-B3AA5C914805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平行四辺形 3">
                <a:extLst>
                  <a:ext uri="{FF2B5EF4-FFF2-40B4-BE49-F238E27FC236}">
                    <a16:creationId xmlns:a16="http://schemas.microsoft.com/office/drawing/2014/main" id="{4A5EC885-D486-A8B1-A39A-0D8CB24B09EE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40381FB9-B298-3503-363F-A9CE5D4898A2}"/>
              </a:ext>
            </a:extLst>
          </p:cNvPr>
          <p:cNvGrpSpPr/>
          <p:nvPr/>
        </p:nvGrpSpPr>
        <p:grpSpPr>
          <a:xfrm>
            <a:off x="7171961" y="3903818"/>
            <a:ext cx="1600165" cy="1671550"/>
            <a:chOff x="4590691" y="2875565"/>
            <a:chExt cx="1600165" cy="1671550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D0BBC01B-1FD4-7CC9-2F6C-0ADCFDE9BCA9}"/>
                </a:ext>
              </a:extLst>
            </p:cNvPr>
            <p:cNvGrpSpPr/>
            <p:nvPr/>
          </p:nvGrpSpPr>
          <p:grpSpPr>
            <a:xfrm>
              <a:off x="5651141" y="3243865"/>
              <a:ext cx="539715" cy="642850"/>
              <a:chOff x="1037910" y="1766064"/>
              <a:chExt cx="2680826" cy="3193109"/>
            </a:xfrm>
          </p:grpSpPr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0497D103-37AC-3CB7-09A1-FD9AC0585DE7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141" name="平行四辺形 3">
                  <a:extLst>
                    <a:ext uri="{FF2B5EF4-FFF2-40B4-BE49-F238E27FC236}">
                      <a16:creationId xmlns:a16="http://schemas.microsoft.com/office/drawing/2014/main" id="{C53FA8D6-C149-2BF1-C78E-8A26EBE6804C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2" name="平行四辺形 4">
                  <a:extLst>
                    <a:ext uri="{FF2B5EF4-FFF2-40B4-BE49-F238E27FC236}">
                      <a16:creationId xmlns:a16="http://schemas.microsoft.com/office/drawing/2014/main" id="{3646A3FC-2D98-0FFF-B07C-B4251B0598EB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3" name="平行四辺形 5">
                  <a:extLst>
                    <a:ext uri="{FF2B5EF4-FFF2-40B4-BE49-F238E27FC236}">
                      <a16:creationId xmlns:a16="http://schemas.microsoft.com/office/drawing/2014/main" id="{D9253D36-9F93-3BBC-96AE-076187FB34DC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9" name="平行四辺形 4">
                <a:extLst>
                  <a:ext uri="{FF2B5EF4-FFF2-40B4-BE49-F238E27FC236}">
                    <a16:creationId xmlns:a16="http://schemas.microsoft.com/office/drawing/2014/main" id="{5C3C1FCA-F98A-4352-4614-89F1B692CEE2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" name="平行四辺形 3">
                <a:extLst>
                  <a:ext uri="{FF2B5EF4-FFF2-40B4-BE49-F238E27FC236}">
                    <a16:creationId xmlns:a16="http://schemas.microsoft.com/office/drawing/2014/main" id="{37FA78AC-2083-B3F0-9A2B-71FD01DF9AEF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B0A7313C-8FC3-360F-15D6-A3FA2DB6D67F}"/>
                </a:ext>
              </a:extLst>
            </p:cNvPr>
            <p:cNvGrpSpPr/>
            <p:nvPr/>
          </p:nvGrpSpPr>
          <p:grpSpPr>
            <a:xfrm>
              <a:off x="5162191" y="3358165"/>
              <a:ext cx="539715" cy="642850"/>
              <a:chOff x="1037910" y="1766064"/>
              <a:chExt cx="2680826" cy="3193109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4F556CB4-F314-A46B-DB52-43EB71A7BFF9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135" name="平行四辺形 3">
                  <a:extLst>
                    <a:ext uri="{FF2B5EF4-FFF2-40B4-BE49-F238E27FC236}">
                      <a16:creationId xmlns:a16="http://schemas.microsoft.com/office/drawing/2014/main" id="{3073E204-AD64-8A02-F847-66913AA3277A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6" name="平行四辺形 4">
                  <a:extLst>
                    <a:ext uri="{FF2B5EF4-FFF2-40B4-BE49-F238E27FC236}">
                      <a16:creationId xmlns:a16="http://schemas.microsoft.com/office/drawing/2014/main" id="{B5F4264C-7D0B-E9A5-EA8D-B1051C4E3709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7" name="平行四辺形 5">
                  <a:extLst>
                    <a:ext uri="{FF2B5EF4-FFF2-40B4-BE49-F238E27FC236}">
                      <a16:creationId xmlns:a16="http://schemas.microsoft.com/office/drawing/2014/main" id="{1804EFCA-4084-4DC8-215D-98C27FF0ECEB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3" name="平行四辺形 4">
                <a:extLst>
                  <a:ext uri="{FF2B5EF4-FFF2-40B4-BE49-F238E27FC236}">
                    <a16:creationId xmlns:a16="http://schemas.microsoft.com/office/drawing/2014/main" id="{8497BEB3-7D26-7E2F-B82A-96C58254A3C3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平行四辺形 3">
                <a:extLst>
                  <a:ext uri="{FF2B5EF4-FFF2-40B4-BE49-F238E27FC236}">
                    <a16:creationId xmlns:a16="http://schemas.microsoft.com/office/drawing/2014/main" id="{46A1FFCC-59BA-C42E-A682-C1968DDECEF8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8531D1C0-1A74-F7F2-B3CF-D336D9C989A6}"/>
                </a:ext>
              </a:extLst>
            </p:cNvPr>
            <p:cNvGrpSpPr/>
            <p:nvPr/>
          </p:nvGrpSpPr>
          <p:grpSpPr>
            <a:xfrm>
              <a:off x="5543191" y="3599465"/>
              <a:ext cx="539715" cy="642850"/>
              <a:chOff x="1037910" y="1766064"/>
              <a:chExt cx="2680826" cy="3193109"/>
            </a:xfrm>
          </p:grpSpPr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8064715B-AE29-CF56-C6C4-6A50178376BF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129" name="平行四辺形 3">
                  <a:extLst>
                    <a:ext uri="{FF2B5EF4-FFF2-40B4-BE49-F238E27FC236}">
                      <a16:creationId xmlns:a16="http://schemas.microsoft.com/office/drawing/2014/main" id="{4D0A56BD-C9C0-69C0-CC17-3839507D114C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0" name="平行四辺形 4">
                  <a:extLst>
                    <a:ext uri="{FF2B5EF4-FFF2-40B4-BE49-F238E27FC236}">
                      <a16:creationId xmlns:a16="http://schemas.microsoft.com/office/drawing/2014/main" id="{A89B2681-9932-94FE-E03E-00B449210FB9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1" name="平行四辺形 5">
                  <a:extLst>
                    <a:ext uri="{FF2B5EF4-FFF2-40B4-BE49-F238E27FC236}">
                      <a16:creationId xmlns:a16="http://schemas.microsoft.com/office/drawing/2014/main" id="{F900F41E-046A-A42F-0CB5-E5F8327855AC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7" name="平行四辺形 4">
                <a:extLst>
                  <a:ext uri="{FF2B5EF4-FFF2-40B4-BE49-F238E27FC236}">
                    <a16:creationId xmlns:a16="http://schemas.microsoft.com/office/drawing/2014/main" id="{B58A76C8-04F4-80A0-847C-C93DBA685A24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" name="平行四辺形 3">
                <a:extLst>
                  <a:ext uri="{FF2B5EF4-FFF2-40B4-BE49-F238E27FC236}">
                    <a16:creationId xmlns:a16="http://schemas.microsoft.com/office/drawing/2014/main" id="{0612A293-C190-5204-2C62-A25D37890040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43B700B1-CE6A-2D56-9884-C9AC6C472DC3}"/>
                </a:ext>
              </a:extLst>
            </p:cNvPr>
            <p:cNvGrpSpPr/>
            <p:nvPr/>
          </p:nvGrpSpPr>
          <p:grpSpPr>
            <a:xfrm>
              <a:off x="4590691" y="3472465"/>
              <a:ext cx="539715" cy="642850"/>
              <a:chOff x="1037910" y="1766064"/>
              <a:chExt cx="2680826" cy="3193109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031EB526-4E12-9A65-9F8E-D215B9F5A489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123" name="平行四辺形 3">
                  <a:extLst>
                    <a:ext uri="{FF2B5EF4-FFF2-40B4-BE49-F238E27FC236}">
                      <a16:creationId xmlns:a16="http://schemas.microsoft.com/office/drawing/2014/main" id="{3023A203-7C1F-8A2D-A497-6B2BECC43E29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4" name="平行四辺形 4">
                  <a:extLst>
                    <a:ext uri="{FF2B5EF4-FFF2-40B4-BE49-F238E27FC236}">
                      <a16:creationId xmlns:a16="http://schemas.microsoft.com/office/drawing/2014/main" id="{87493370-CA0D-E6F3-DE5D-6E68C8BFA33B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5" name="平行四辺形 5">
                  <a:extLst>
                    <a:ext uri="{FF2B5EF4-FFF2-40B4-BE49-F238E27FC236}">
                      <a16:creationId xmlns:a16="http://schemas.microsoft.com/office/drawing/2014/main" id="{57DCBB8B-EC71-CC1B-E09B-EE10128AF0DE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1" name="平行四辺形 4">
                <a:extLst>
                  <a:ext uri="{FF2B5EF4-FFF2-40B4-BE49-F238E27FC236}">
                    <a16:creationId xmlns:a16="http://schemas.microsoft.com/office/drawing/2014/main" id="{CAA57BD2-33A2-DD34-731B-19B6B88A2736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平行四辺形 3">
                <a:extLst>
                  <a:ext uri="{FF2B5EF4-FFF2-40B4-BE49-F238E27FC236}">
                    <a16:creationId xmlns:a16="http://schemas.microsoft.com/office/drawing/2014/main" id="{754745AD-0DD7-8E23-8CEE-835E87198B96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0E59128F-F70B-5344-3AD2-F1076C340C9C}"/>
                </a:ext>
              </a:extLst>
            </p:cNvPr>
            <p:cNvGrpSpPr/>
            <p:nvPr/>
          </p:nvGrpSpPr>
          <p:grpSpPr>
            <a:xfrm>
              <a:off x="4939941" y="3662965"/>
              <a:ext cx="539715" cy="642850"/>
              <a:chOff x="1037910" y="1766064"/>
              <a:chExt cx="2680826" cy="3193109"/>
            </a:xfrm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7DA29110-FC75-8950-642F-42CF4F1D80AE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117" name="平行四辺形 3">
                  <a:extLst>
                    <a:ext uri="{FF2B5EF4-FFF2-40B4-BE49-F238E27FC236}">
                      <a16:creationId xmlns:a16="http://schemas.microsoft.com/office/drawing/2014/main" id="{A730AA47-2FE9-2803-A35D-832E6CF1DE70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8" name="平行四辺形 4">
                  <a:extLst>
                    <a:ext uri="{FF2B5EF4-FFF2-40B4-BE49-F238E27FC236}">
                      <a16:creationId xmlns:a16="http://schemas.microsoft.com/office/drawing/2014/main" id="{4B42ABED-CE72-24FF-BA9F-9D6CA2018A02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9" name="平行四辺形 5">
                  <a:extLst>
                    <a:ext uri="{FF2B5EF4-FFF2-40B4-BE49-F238E27FC236}">
                      <a16:creationId xmlns:a16="http://schemas.microsoft.com/office/drawing/2014/main" id="{48325547-0608-C0ED-4AEE-1A2B6039A2E2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5" name="平行四辺形 4">
                <a:extLst>
                  <a:ext uri="{FF2B5EF4-FFF2-40B4-BE49-F238E27FC236}">
                    <a16:creationId xmlns:a16="http://schemas.microsoft.com/office/drawing/2014/main" id="{93AD634D-E9C3-0CA8-FE2E-A5ACF2DCD7E2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平行四辺形 3">
                <a:extLst>
                  <a:ext uri="{FF2B5EF4-FFF2-40B4-BE49-F238E27FC236}">
                    <a16:creationId xmlns:a16="http://schemas.microsoft.com/office/drawing/2014/main" id="{FEDAF553-8E36-CEE3-A2B2-92C4862D2722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F2F72D31-DCF1-6F4D-827A-E04713F8347F}"/>
                </a:ext>
              </a:extLst>
            </p:cNvPr>
            <p:cNvGrpSpPr/>
            <p:nvPr/>
          </p:nvGrpSpPr>
          <p:grpSpPr>
            <a:xfrm>
              <a:off x="5320941" y="3904265"/>
              <a:ext cx="539715" cy="642850"/>
              <a:chOff x="1037910" y="1766064"/>
              <a:chExt cx="2680826" cy="3193109"/>
            </a:xfrm>
          </p:grpSpPr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86516E8B-D6B6-9875-829A-6B5859134235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111" name="平行四辺形 3">
                  <a:extLst>
                    <a:ext uri="{FF2B5EF4-FFF2-40B4-BE49-F238E27FC236}">
                      <a16:creationId xmlns:a16="http://schemas.microsoft.com/office/drawing/2014/main" id="{198B440C-C8AA-046A-B54A-AAA6A2DD4998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" name="平行四辺形 4">
                  <a:extLst>
                    <a:ext uri="{FF2B5EF4-FFF2-40B4-BE49-F238E27FC236}">
                      <a16:creationId xmlns:a16="http://schemas.microsoft.com/office/drawing/2014/main" id="{D11CD846-8C2B-2E59-7E4B-194D1F41C277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" name="平行四辺形 5">
                  <a:extLst>
                    <a:ext uri="{FF2B5EF4-FFF2-40B4-BE49-F238E27FC236}">
                      <a16:creationId xmlns:a16="http://schemas.microsoft.com/office/drawing/2014/main" id="{A01C624E-F2EA-48D3-6290-05D46FAFE843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9" name="平行四辺形 4">
                <a:extLst>
                  <a:ext uri="{FF2B5EF4-FFF2-40B4-BE49-F238E27FC236}">
                    <a16:creationId xmlns:a16="http://schemas.microsoft.com/office/drawing/2014/main" id="{1587A87C-E3CD-7826-B7EC-46C72328B666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" name="平行四辺形 3">
                <a:extLst>
                  <a:ext uri="{FF2B5EF4-FFF2-40B4-BE49-F238E27FC236}">
                    <a16:creationId xmlns:a16="http://schemas.microsoft.com/office/drawing/2014/main" id="{017A59F4-BA29-732B-25A5-6CFC64FF8F86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93CFD02E-4CC5-49B6-DEC9-1ADB5DFA9404}"/>
                </a:ext>
              </a:extLst>
            </p:cNvPr>
            <p:cNvGrpSpPr/>
            <p:nvPr/>
          </p:nvGrpSpPr>
          <p:grpSpPr>
            <a:xfrm>
              <a:off x="4933591" y="3135915"/>
              <a:ext cx="539715" cy="642850"/>
              <a:chOff x="1037910" y="1766064"/>
              <a:chExt cx="2680826" cy="3193109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522885C9-AD54-AF12-647F-1E8F7D7FA0F8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105" name="平行四辺形 3">
                  <a:extLst>
                    <a:ext uri="{FF2B5EF4-FFF2-40B4-BE49-F238E27FC236}">
                      <a16:creationId xmlns:a16="http://schemas.microsoft.com/office/drawing/2014/main" id="{E6EA81CD-4D16-E265-0329-E4082ACA3390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6" name="平行四辺形 4">
                  <a:extLst>
                    <a:ext uri="{FF2B5EF4-FFF2-40B4-BE49-F238E27FC236}">
                      <a16:creationId xmlns:a16="http://schemas.microsoft.com/office/drawing/2014/main" id="{BD4ACE74-975A-7059-C200-49689E5A8EF3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" name="平行四辺形 5">
                  <a:extLst>
                    <a:ext uri="{FF2B5EF4-FFF2-40B4-BE49-F238E27FC236}">
                      <a16:creationId xmlns:a16="http://schemas.microsoft.com/office/drawing/2014/main" id="{FBF7AA05-04B5-7746-1F5C-047A517348B9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3" name="平行四辺形 4">
                <a:extLst>
                  <a:ext uri="{FF2B5EF4-FFF2-40B4-BE49-F238E27FC236}">
                    <a16:creationId xmlns:a16="http://schemas.microsoft.com/office/drawing/2014/main" id="{5FAB6B67-3025-E4A1-98FC-276844A3027D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" name="平行四辺形 3">
                <a:extLst>
                  <a:ext uri="{FF2B5EF4-FFF2-40B4-BE49-F238E27FC236}">
                    <a16:creationId xmlns:a16="http://schemas.microsoft.com/office/drawing/2014/main" id="{8AB6C20F-27D0-5893-A7E8-BFE838C84159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5DD5B81A-4203-B28F-A107-57A831E2081E}"/>
                </a:ext>
              </a:extLst>
            </p:cNvPr>
            <p:cNvGrpSpPr/>
            <p:nvPr/>
          </p:nvGrpSpPr>
          <p:grpSpPr>
            <a:xfrm>
              <a:off x="5524141" y="3104165"/>
              <a:ext cx="539715" cy="642850"/>
              <a:chOff x="1037910" y="1766064"/>
              <a:chExt cx="2680826" cy="3193109"/>
            </a:xfrm>
          </p:grpSpPr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FECCD1BC-D0AC-052B-A546-48FFA4FEB395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99" name="平行四辺形 3">
                  <a:extLst>
                    <a:ext uri="{FF2B5EF4-FFF2-40B4-BE49-F238E27FC236}">
                      <a16:creationId xmlns:a16="http://schemas.microsoft.com/office/drawing/2014/main" id="{DB216C16-4314-C8E2-71F9-ADEC3780B781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" name="平行四辺形 4">
                  <a:extLst>
                    <a:ext uri="{FF2B5EF4-FFF2-40B4-BE49-F238E27FC236}">
                      <a16:creationId xmlns:a16="http://schemas.microsoft.com/office/drawing/2014/main" id="{EF2E3843-6CD6-2576-622E-A75D457E61A6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" name="平行四辺形 5">
                  <a:extLst>
                    <a:ext uri="{FF2B5EF4-FFF2-40B4-BE49-F238E27FC236}">
                      <a16:creationId xmlns:a16="http://schemas.microsoft.com/office/drawing/2014/main" id="{8EE0FCCE-48A9-3E7C-9ED0-5F951CBC7BF9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97" name="平行四辺形 4">
                <a:extLst>
                  <a:ext uri="{FF2B5EF4-FFF2-40B4-BE49-F238E27FC236}">
                    <a16:creationId xmlns:a16="http://schemas.microsoft.com/office/drawing/2014/main" id="{C438F1A0-10C1-9D19-B786-DC8E36C640B1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平行四辺形 3">
                <a:extLst>
                  <a:ext uri="{FF2B5EF4-FFF2-40B4-BE49-F238E27FC236}">
                    <a16:creationId xmlns:a16="http://schemas.microsoft.com/office/drawing/2014/main" id="{CA9A5C12-C36E-D9D9-D67F-EE51D71F7FD4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136755F5-38FF-556F-EE25-C9E662DDF39B}"/>
                </a:ext>
              </a:extLst>
            </p:cNvPr>
            <p:cNvGrpSpPr/>
            <p:nvPr/>
          </p:nvGrpSpPr>
          <p:grpSpPr>
            <a:xfrm>
              <a:off x="5257441" y="3377215"/>
              <a:ext cx="539715" cy="642850"/>
              <a:chOff x="1037910" y="1766064"/>
              <a:chExt cx="2680826" cy="3193109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170330AB-9303-FC75-B5B0-BEFA01F05CCB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93" name="平行四辺形 3">
                  <a:extLst>
                    <a:ext uri="{FF2B5EF4-FFF2-40B4-BE49-F238E27FC236}">
                      <a16:creationId xmlns:a16="http://schemas.microsoft.com/office/drawing/2014/main" id="{3CF7BCE3-B4AC-475D-4380-CD97280FB043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平行四辺形 4">
                  <a:extLst>
                    <a:ext uri="{FF2B5EF4-FFF2-40B4-BE49-F238E27FC236}">
                      <a16:creationId xmlns:a16="http://schemas.microsoft.com/office/drawing/2014/main" id="{0E308A68-3196-93D0-C1CF-8A43735EE9AB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" name="平行四辺形 5">
                  <a:extLst>
                    <a:ext uri="{FF2B5EF4-FFF2-40B4-BE49-F238E27FC236}">
                      <a16:creationId xmlns:a16="http://schemas.microsoft.com/office/drawing/2014/main" id="{E8E3520F-AEA8-A0C9-2901-9F368F65DBD2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91" name="平行四辺形 4">
                <a:extLst>
                  <a:ext uri="{FF2B5EF4-FFF2-40B4-BE49-F238E27FC236}">
                    <a16:creationId xmlns:a16="http://schemas.microsoft.com/office/drawing/2014/main" id="{158F7210-AB17-73BA-1FAB-4A618AB2E270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" name="平行四辺形 3">
                <a:extLst>
                  <a:ext uri="{FF2B5EF4-FFF2-40B4-BE49-F238E27FC236}">
                    <a16:creationId xmlns:a16="http://schemas.microsoft.com/office/drawing/2014/main" id="{AE04E370-48CC-D7D4-EF09-3E51C02AF7BC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8FD07349-8826-D9C4-DCF3-D662B8E85176}"/>
                </a:ext>
              </a:extLst>
            </p:cNvPr>
            <p:cNvGrpSpPr/>
            <p:nvPr/>
          </p:nvGrpSpPr>
          <p:grpSpPr>
            <a:xfrm>
              <a:off x="5219341" y="2875565"/>
              <a:ext cx="539715" cy="642850"/>
              <a:chOff x="1037910" y="1766064"/>
              <a:chExt cx="2680826" cy="3193109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29605574-0013-8147-1EA5-4A8BA0C2504C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87" name="平行四辺形 3">
                  <a:extLst>
                    <a:ext uri="{FF2B5EF4-FFF2-40B4-BE49-F238E27FC236}">
                      <a16:creationId xmlns:a16="http://schemas.microsoft.com/office/drawing/2014/main" id="{9B297E6B-72FC-7DDA-C950-5A1D382CD463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" name="平行四辺形 4">
                  <a:extLst>
                    <a:ext uri="{FF2B5EF4-FFF2-40B4-BE49-F238E27FC236}">
                      <a16:creationId xmlns:a16="http://schemas.microsoft.com/office/drawing/2014/main" id="{B49546C5-E4C5-05EB-88F3-1B74EBB41D84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" name="平行四辺形 5">
                  <a:extLst>
                    <a:ext uri="{FF2B5EF4-FFF2-40B4-BE49-F238E27FC236}">
                      <a16:creationId xmlns:a16="http://schemas.microsoft.com/office/drawing/2014/main" id="{26F9A77A-D59E-9DB0-986C-A76E25782817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5" name="平行四辺形 4">
                <a:extLst>
                  <a:ext uri="{FF2B5EF4-FFF2-40B4-BE49-F238E27FC236}">
                    <a16:creationId xmlns:a16="http://schemas.microsoft.com/office/drawing/2014/main" id="{A08F9331-31DB-6B0C-BFCD-3565A860BBF7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平行四辺形 3">
                <a:extLst>
                  <a:ext uri="{FF2B5EF4-FFF2-40B4-BE49-F238E27FC236}">
                    <a16:creationId xmlns:a16="http://schemas.microsoft.com/office/drawing/2014/main" id="{1D3DB9E7-5120-FDE1-875D-E9920D4FBDB3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4EDB9D51-594F-4E7E-632F-C05DE22CF0AD}"/>
              </a:ext>
            </a:extLst>
          </p:cNvPr>
          <p:cNvGrpSpPr/>
          <p:nvPr/>
        </p:nvGrpSpPr>
        <p:grpSpPr>
          <a:xfrm>
            <a:off x="4252846" y="4220558"/>
            <a:ext cx="1352515" cy="1112830"/>
            <a:chOff x="3320749" y="3476651"/>
            <a:chExt cx="1352515" cy="1112830"/>
          </a:xfrm>
        </p:grpSpPr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F1DDE0F2-4477-B3FA-413E-E491BFACEAB5}"/>
                </a:ext>
              </a:extLst>
            </p:cNvPr>
            <p:cNvGrpSpPr/>
            <p:nvPr/>
          </p:nvGrpSpPr>
          <p:grpSpPr>
            <a:xfrm>
              <a:off x="3663649" y="3578331"/>
              <a:ext cx="539715" cy="642850"/>
              <a:chOff x="1037910" y="1766064"/>
              <a:chExt cx="2680826" cy="3193109"/>
            </a:xfrm>
          </p:grpSpPr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9C891DF2-B052-AC69-156E-67277DA1D45D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148" name="平行四辺形 3">
                  <a:extLst>
                    <a:ext uri="{FF2B5EF4-FFF2-40B4-BE49-F238E27FC236}">
                      <a16:creationId xmlns:a16="http://schemas.microsoft.com/office/drawing/2014/main" id="{34E37671-E405-E3D0-476F-EF6B2DAAD67A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9" name="平行四辺形 4">
                  <a:extLst>
                    <a:ext uri="{FF2B5EF4-FFF2-40B4-BE49-F238E27FC236}">
                      <a16:creationId xmlns:a16="http://schemas.microsoft.com/office/drawing/2014/main" id="{59C5DCEE-43CD-9231-9723-1B05775156B9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0" name="平行四辺形 5">
                  <a:extLst>
                    <a:ext uri="{FF2B5EF4-FFF2-40B4-BE49-F238E27FC236}">
                      <a16:creationId xmlns:a16="http://schemas.microsoft.com/office/drawing/2014/main" id="{9A81D284-87CF-8F28-9B12-2E818AF4857B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46" name="平行四辺形 4">
                <a:extLst>
                  <a:ext uri="{FF2B5EF4-FFF2-40B4-BE49-F238E27FC236}">
                    <a16:creationId xmlns:a16="http://schemas.microsoft.com/office/drawing/2014/main" id="{3F4158E6-A770-E636-9889-C691647D8FB5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" name="平行四辺形 3">
                <a:extLst>
                  <a:ext uri="{FF2B5EF4-FFF2-40B4-BE49-F238E27FC236}">
                    <a16:creationId xmlns:a16="http://schemas.microsoft.com/office/drawing/2014/main" id="{9F7C76B3-7B0E-C664-88A8-41F7552C5156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90508216-F589-25DA-07E5-1D5437974866}"/>
                </a:ext>
              </a:extLst>
            </p:cNvPr>
            <p:cNvGrpSpPr/>
            <p:nvPr/>
          </p:nvGrpSpPr>
          <p:grpSpPr>
            <a:xfrm>
              <a:off x="4133549" y="3718031"/>
              <a:ext cx="539715" cy="642850"/>
              <a:chOff x="1037910" y="1766064"/>
              <a:chExt cx="2680826" cy="3193109"/>
            </a:xfrm>
          </p:grpSpPr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74E2E58F-BF37-1149-EAD6-DD7A54377A1C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155" name="平行四辺形 3">
                  <a:extLst>
                    <a:ext uri="{FF2B5EF4-FFF2-40B4-BE49-F238E27FC236}">
                      <a16:creationId xmlns:a16="http://schemas.microsoft.com/office/drawing/2014/main" id="{E1019102-7784-CCB3-95BE-488FB2D2378B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6" name="平行四辺形 4">
                  <a:extLst>
                    <a:ext uri="{FF2B5EF4-FFF2-40B4-BE49-F238E27FC236}">
                      <a16:creationId xmlns:a16="http://schemas.microsoft.com/office/drawing/2014/main" id="{94C48E64-1381-71F3-2978-301F7EAB29BD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7" name="平行四辺形 5">
                  <a:extLst>
                    <a:ext uri="{FF2B5EF4-FFF2-40B4-BE49-F238E27FC236}">
                      <a16:creationId xmlns:a16="http://schemas.microsoft.com/office/drawing/2014/main" id="{A3CE89A3-EDED-DA0C-1399-067F67F4E9AF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53" name="平行四辺形 4">
                <a:extLst>
                  <a:ext uri="{FF2B5EF4-FFF2-40B4-BE49-F238E27FC236}">
                    <a16:creationId xmlns:a16="http://schemas.microsoft.com/office/drawing/2014/main" id="{50D7F209-F0C6-13E0-D71A-5C3CB7270E6A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" name="平行四辺形 3">
                <a:extLst>
                  <a:ext uri="{FF2B5EF4-FFF2-40B4-BE49-F238E27FC236}">
                    <a16:creationId xmlns:a16="http://schemas.microsoft.com/office/drawing/2014/main" id="{FCFD9ED7-09B3-3A68-8730-6BF7FF9683D1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6727FC92-1E86-30B5-524D-C6B30D0D0413}"/>
                </a:ext>
              </a:extLst>
            </p:cNvPr>
            <p:cNvGrpSpPr/>
            <p:nvPr/>
          </p:nvGrpSpPr>
          <p:grpSpPr>
            <a:xfrm>
              <a:off x="3320749" y="3806931"/>
              <a:ext cx="539715" cy="642850"/>
              <a:chOff x="1037910" y="1766064"/>
              <a:chExt cx="2680826" cy="3193109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10428B71-634F-3DC5-C143-588F66489A63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162" name="平行四辺形 3">
                  <a:extLst>
                    <a:ext uri="{FF2B5EF4-FFF2-40B4-BE49-F238E27FC236}">
                      <a16:creationId xmlns:a16="http://schemas.microsoft.com/office/drawing/2014/main" id="{2129EC86-6031-9458-74FA-A8EF09A28AE3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3" name="平行四辺形 4">
                  <a:extLst>
                    <a:ext uri="{FF2B5EF4-FFF2-40B4-BE49-F238E27FC236}">
                      <a16:creationId xmlns:a16="http://schemas.microsoft.com/office/drawing/2014/main" id="{B4D30C9C-0451-FD80-8E36-F2C07A146CC8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4" name="平行四辺形 5">
                  <a:extLst>
                    <a:ext uri="{FF2B5EF4-FFF2-40B4-BE49-F238E27FC236}">
                      <a16:creationId xmlns:a16="http://schemas.microsoft.com/office/drawing/2014/main" id="{480FC46A-5423-B55B-5439-38EAD6D33DD7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60" name="平行四辺形 4">
                <a:extLst>
                  <a:ext uri="{FF2B5EF4-FFF2-40B4-BE49-F238E27FC236}">
                    <a16:creationId xmlns:a16="http://schemas.microsoft.com/office/drawing/2014/main" id="{A5C9E628-127C-DF45-F290-B6394C1045C7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1" name="平行四辺形 3">
                <a:extLst>
                  <a:ext uri="{FF2B5EF4-FFF2-40B4-BE49-F238E27FC236}">
                    <a16:creationId xmlns:a16="http://schemas.microsoft.com/office/drawing/2014/main" id="{AD479C40-9FAC-9040-88B7-54EC49C8899E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85362432-1E8E-ECF5-B0EE-E4DE72B5B855}"/>
                </a:ext>
              </a:extLst>
            </p:cNvPr>
            <p:cNvGrpSpPr/>
            <p:nvPr/>
          </p:nvGrpSpPr>
          <p:grpSpPr>
            <a:xfrm>
              <a:off x="3790649" y="3946631"/>
              <a:ext cx="539715" cy="642850"/>
              <a:chOff x="1037910" y="1766064"/>
              <a:chExt cx="2680826" cy="3193109"/>
            </a:xfrm>
          </p:grpSpPr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61A7F0DF-FE50-3E3D-3A2E-5EC690468A2A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169" name="平行四辺形 3">
                  <a:extLst>
                    <a:ext uri="{FF2B5EF4-FFF2-40B4-BE49-F238E27FC236}">
                      <a16:creationId xmlns:a16="http://schemas.microsoft.com/office/drawing/2014/main" id="{E32AD3D7-7413-ABA8-AF29-EF24E42475BF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0" name="平行四辺形 4">
                  <a:extLst>
                    <a:ext uri="{FF2B5EF4-FFF2-40B4-BE49-F238E27FC236}">
                      <a16:creationId xmlns:a16="http://schemas.microsoft.com/office/drawing/2014/main" id="{45BD5F7B-94C2-37E9-3399-DA18C55C073A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1" name="平行四辺形 5">
                  <a:extLst>
                    <a:ext uri="{FF2B5EF4-FFF2-40B4-BE49-F238E27FC236}">
                      <a16:creationId xmlns:a16="http://schemas.microsoft.com/office/drawing/2014/main" id="{5167D8F1-300F-0AE5-48B8-BA70776B3503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67" name="平行四辺形 4">
                <a:extLst>
                  <a:ext uri="{FF2B5EF4-FFF2-40B4-BE49-F238E27FC236}">
                    <a16:creationId xmlns:a16="http://schemas.microsoft.com/office/drawing/2014/main" id="{F7F96128-3C3B-5CFB-62E0-2C4A509AFBBE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8" name="平行四辺形 3">
                <a:extLst>
                  <a:ext uri="{FF2B5EF4-FFF2-40B4-BE49-F238E27FC236}">
                    <a16:creationId xmlns:a16="http://schemas.microsoft.com/office/drawing/2014/main" id="{75F9F1E2-558D-005F-15CF-99D83140569C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B2EDD97B-2653-C809-C5DF-54FF529D1483}"/>
                </a:ext>
              </a:extLst>
            </p:cNvPr>
            <p:cNvGrpSpPr/>
            <p:nvPr/>
          </p:nvGrpSpPr>
          <p:grpSpPr>
            <a:xfrm>
              <a:off x="3797817" y="3476651"/>
              <a:ext cx="539715" cy="642850"/>
              <a:chOff x="1037910" y="1766064"/>
              <a:chExt cx="2680826" cy="3193109"/>
            </a:xfrm>
          </p:grpSpPr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FE82316D-26DA-923F-524E-CF1BA7B3B8D0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176" name="平行四辺形 3">
                  <a:extLst>
                    <a:ext uri="{FF2B5EF4-FFF2-40B4-BE49-F238E27FC236}">
                      <a16:creationId xmlns:a16="http://schemas.microsoft.com/office/drawing/2014/main" id="{9CEFEA00-D822-B9DB-46AF-BD97BCFFE2F3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7" name="平行四辺形 4">
                  <a:extLst>
                    <a:ext uri="{FF2B5EF4-FFF2-40B4-BE49-F238E27FC236}">
                      <a16:creationId xmlns:a16="http://schemas.microsoft.com/office/drawing/2014/main" id="{B4B9AD2C-6562-EAD5-32B4-0C2E0E3E5270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8" name="平行四辺形 5">
                  <a:extLst>
                    <a:ext uri="{FF2B5EF4-FFF2-40B4-BE49-F238E27FC236}">
                      <a16:creationId xmlns:a16="http://schemas.microsoft.com/office/drawing/2014/main" id="{E49A7C96-210E-9A43-2E4C-43CBE73C0F32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>
                  <a:solidFill>
                    <a:srgbClr val="FFFFFF">
                      <a:lumMod val="8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74" name="平行四辺形 4">
                <a:extLst>
                  <a:ext uri="{FF2B5EF4-FFF2-40B4-BE49-F238E27FC236}">
                    <a16:creationId xmlns:a16="http://schemas.microsoft.com/office/drawing/2014/main" id="{488EEF67-2082-B53A-199C-0B195913B6E7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FFFFFF">
                  <a:lumMod val="75000"/>
                  <a:alpha val="2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" name="平行四辺形 3">
                <a:extLst>
                  <a:ext uri="{FF2B5EF4-FFF2-40B4-BE49-F238E27FC236}">
                    <a16:creationId xmlns:a16="http://schemas.microsoft.com/office/drawing/2014/main" id="{4462394E-2079-1D65-4C91-44463736FF72}"/>
                  </a:ext>
                </a:extLst>
              </p:cNvPr>
              <p:cNvSpPr/>
              <p:nvPr/>
            </p:nvSpPr>
            <p:spPr bwMode="auto">
              <a:xfrm rot="5400000">
                <a:off x="43689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C3F5134C-52BA-4445-7A58-F100999AF2CF}"/>
              </a:ext>
            </a:extLst>
          </p:cNvPr>
          <p:cNvSpPr txBox="1"/>
          <p:nvPr/>
        </p:nvSpPr>
        <p:spPr>
          <a:xfrm>
            <a:off x="1182524" y="2612885"/>
            <a:ext cx="1572028" cy="2911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角砂糖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1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個分</a:t>
            </a:r>
          </a:p>
        </p:txBody>
      </p: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E7FD6DCC-59F8-3B05-70B1-036E772F02BF}"/>
              </a:ext>
            </a:extLst>
          </p:cNvPr>
          <p:cNvSpPr txBox="1"/>
          <p:nvPr/>
        </p:nvSpPr>
        <p:spPr>
          <a:xfrm>
            <a:off x="4143089" y="2612885"/>
            <a:ext cx="1572028" cy="2911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角砂糖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2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個分</a:t>
            </a:r>
          </a:p>
        </p:txBody>
      </p: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766735CD-F892-CBC1-D27F-4ED5321C900F}"/>
              </a:ext>
            </a:extLst>
          </p:cNvPr>
          <p:cNvSpPr txBox="1"/>
          <p:nvPr/>
        </p:nvSpPr>
        <p:spPr>
          <a:xfrm>
            <a:off x="7186029" y="2612885"/>
            <a:ext cx="1572028" cy="2911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角砂糖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3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個分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E88E1D55-1CA5-D906-0079-54177E72E442}"/>
              </a:ext>
            </a:extLst>
          </p:cNvPr>
          <p:cNvSpPr txBox="1"/>
          <p:nvPr/>
        </p:nvSpPr>
        <p:spPr>
          <a:xfrm>
            <a:off x="1182524" y="5724823"/>
            <a:ext cx="1572028" cy="2911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角砂糖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4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個分</a:t>
            </a:r>
          </a:p>
        </p:txBody>
      </p:sp>
      <p:sp>
        <p:nvSpPr>
          <p:cNvPr id="183" name="テキスト ボックス 182">
            <a:extLst>
              <a:ext uri="{FF2B5EF4-FFF2-40B4-BE49-F238E27FC236}">
                <a16:creationId xmlns:a16="http://schemas.microsoft.com/office/drawing/2014/main" id="{967ADFFC-A993-493C-B006-8C47149EFA76}"/>
              </a:ext>
            </a:extLst>
          </p:cNvPr>
          <p:cNvSpPr txBox="1"/>
          <p:nvPr/>
        </p:nvSpPr>
        <p:spPr>
          <a:xfrm>
            <a:off x="4143089" y="5724823"/>
            <a:ext cx="1572028" cy="2911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角砂糖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5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個分</a:t>
            </a:r>
          </a:p>
        </p:txBody>
      </p: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32B6A9B2-BB6D-4AF5-A361-2E86D975F0D4}"/>
              </a:ext>
            </a:extLst>
          </p:cNvPr>
          <p:cNvSpPr txBox="1"/>
          <p:nvPr/>
        </p:nvSpPr>
        <p:spPr>
          <a:xfrm>
            <a:off x="7186029" y="5724823"/>
            <a:ext cx="1572028" cy="2911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角砂糖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10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個分</a:t>
            </a:r>
          </a:p>
        </p:txBody>
      </p:sp>
    </p:spTree>
    <p:extLst>
      <p:ext uri="{BB962C8B-B14F-4D97-AF65-F5344CB8AC3E}">
        <p14:creationId xmlns:p14="http://schemas.microsoft.com/office/powerpoint/2010/main" val="2451837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2BED8DFD-0D77-B25E-F07E-534284CB337A}"/>
              </a:ext>
            </a:extLst>
          </p:cNvPr>
          <p:cNvGrpSpPr/>
          <p:nvPr/>
        </p:nvGrpSpPr>
        <p:grpSpPr>
          <a:xfrm>
            <a:off x="1675043" y="1561952"/>
            <a:ext cx="539714" cy="642850"/>
            <a:chOff x="1037917" y="1766064"/>
            <a:chExt cx="2680819" cy="3193115"/>
          </a:xfrm>
        </p:grpSpPr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908113AE-AEF8-8C9B-9E45-457583F00F80}"/>
                </a:ext>
              </a:extLst>
            </p:cNvPr>
            <p:cNvGrpSpPr/>
            <p:nvPr/>
          </p:nvGrpSpPr>
          <p:grpSpPr>
            <a:xfrm>
              <a:off x="1050340" y="1766064"/>
              <a:ext cx="2668396" cy="3193109"/>
              <a:chOff x="1050340" y="1766064"/>
              <a:chExt cx="2668396" cy="3193109"/>
            </a:xfrm>
          </p:grpSpPr>
          <p:sp>
            <p:nvSpPr>
              <p:cNvPr id="193" name="平行四辺形 3">
                <a:extLst>
                  <a:ext uri="{FF2B5EF4-FFF2-40B4-BE49-F238E27FC236}">
                    <a16:creationId xmlns:a16="http://schemas.microsoft.com/office/drawing/2014/main" id="{0AFB84BF-ADB0-8693-031B-5BCAE9745C52}"/>
                  </a:ext>
                </a:extLst>
              </p:cNvPr>
              <p:cNvSpPr/>
              <p:nvPr/>
            </p:nvSpPr>
            <p:spPr bwMode="auto">
              <a:xfrm rot="5400000">
                <a:off x="449323" y="3020780"/>
                <a:ext cx="2539407" cy="1337373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pattFill prst="smConfetti">
                <a:fgClr>
                  <a:srgbClr val="CC6600"/>
                </a:fgClr>
                <a:bgClr>
                  <a:srgbClr val="FFCC66"/>
                </a:bgClr>
              </a:pattFill>
              <a:ln w="38100">
                <a:solidFill>
                  <a:srgbClr val="CC99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" name="平行四辺形 4">
                <a:extLst>
                  <a:ext uri="{FF2B5EF4-FFF2-40B4-BE49-F238E27FC236}">
                    <a16:creationId xmlns:a16="http://schemas.microsoft.com/office/drawing/2014/main" id="{7CF3416D-DB99-231D-76E7-3918CE9D3C39}"/>
                  </a:ext>
                </a:extLst>
              </p:cNvPr>
              <p:cNvSpPr/>
              <p:nvPr/>
            </p:nvSpPr>
            <p:spPr bwMode="auto">
              <a:xfrm rot="5400000" flipV="1">
                <a:off x="1783520" y="3023958"/>
                <a:ext cx="2539408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pattFill prst="smConfetti">
                <a:fgClr>
                  <a:srgbClr val="CC6600"/>
                </a:fgClr>
                <a:bgClr>
                  <a:srgbClr val="FFCC66"/>
                </a:bgClr>
              </a:pattFill>
              <a:ln w="38100">
                <a:solidFill>
                  <a:srgbClr val="CC99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" name="平行四辺形 5">
                <a:extLst>
                  <a:ext uri="{FF2B5EF4-FFF2-40B4-BE49-F238E27FC236}">
                    <a16:creationId xmlns:a16="http://schemas.microsoft.com/office/drawing/2014/main" id="{D37F16F4-37F4-4789-8D6B-E44C192E53F3}"/>
                  </a:ext>
                </a:extLst>
              </p:cNvPr>
              <p:cNvSpPr/>
              <p:nvPr/>
            </p:nvSpPr>
            <p:spPr bwMode="auto">
              <a:xfrm rot="5400000" flipV="1">
                <a:off x="1661315" y="1161821"/>
                <a:ext cx="1453178" cy="2661664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591790 w 3131198"/>
                  <a:gd name="connsiteY0" fmla="*/ 1331022 h 1331022"/>
                  <a:gd name="connsiteX1" fmla="*/ 1391268 w 3131198"/>
                  <a:gd name="connsiteY1" fmla="*/ 0 h 1331022"/>
                  <a:gd name="connsiteX2" fmla="*/ 3131198 w 3131198"/>
                  <a:gd name="connsiteY2" fmla="*/ 0 h 1331022"/>
                  <a:gd name="connsiteX3" fmla="*/ 0 w 3131198"/>
                  <a:gd name="connsiteY3" fmla="*/ 58482 h 1331022"/>
                  <a:gd name="connsiteX4" fmla="*/ 591790 w 3131198"/>
                  <a:gd name="connsiteY4" fmla="*/ 1331022 h 1331022"/>
                  <a:gd name="connsiteX0" fmla="*/ 591790 w 1391268"/>
                  <a:gd name="connsiteY0" fmla="*/ 2466402 h 2466402"/>
                  <a:gd name="connsiteX1" fmla="*/ 1391268 w 1391268"/>
                  <a:gd name="connsiteY1" fmla="*/ 1135380 h 2466402"/>
                  <a:gd name="connsiteX2" fmla="*/ 563258 w 1391268"/>
                  <a:gd name="connsiteY2" fmla="*/ 0 h 2466402"/>
                  <a:gd name="connsiteX3" fmla="*/ 0 w 1391268"/>
                  <a:gd name="connsiteY3" fmla="*/ 1193862 h 2466402"/>
                  <a:gd name="connsiteX4" fmla="*/ 591790 w 1391268"/>
                  <a:gd name="connsiteY4" fmla="*/ 2466402 h 2466402"/>
                  <a:gd name="connsiteX0" fmla="*/ 591790 w 1391268"/>
                  <a:gd name="connsiteY0" fmla="*/ 2661664 h 2661664"/>
                  <a:gd name="connsiteX1" fmla="*/ 1391268 w 1391268"/>
                  <a:gd name="connsiteY1" fmla="*/ 1330642 h 2661664"/>
                  <a:gd name="connsiteX2" fmla="*/ 594214 w 1391268"/>
                  <a:gd name="connsiteY2" fmla="*/ 0 h 2661664"/>
                  <a:gd name="connsiteX3" fmla="*/ 0 w 1391268"/>
                  <a:gd name="connsiteY3" fmla="*/ 1389124 h 2661664"/>
                  <a:gd name="connsiteX4" fmla="*/ 591790 w 1391268"/>
                  <a:gd name="connsiteY4" fmla="*/ 2661664 h 2661664"/>
                  <a:gd name="connsiteX0" fmla="*/ 634653 w 1434131"/>
                  <a:gd name="connsiteY0" fmla="*/ 2661664 h 2661664"/>
                  <a:gd name="connsiteX1" fmla="*/ 1434131 w 1434131"/>
                  <a:gd name="connsiteY1" fmla="*/ 1330642 h 2661664"/>
                  <a:gd name="connsiteX2" fmla="*/ 637077 w 1434131"/>
                  <a:gd name="connsiteY2" fmla="*/ 0 h 2661664"/>
                  <a:gd name="connsiteX3" fmla="*/ 0 w 1434131"/>
                  <a:gd name="connsiteY3" fmla="*/ 1327212 h 2661664"/>
                  <a:gd name="connsiteX4" fmla="*/ 634653 w 1434131"/>
                  <a:gd name="connsiteY4" fmla="*/ 2661664 h 2661664"/>
                  <a:gd name="connsiteX0" fmla="*/ 653700 w 1453178"/>
                  <a:gd name="connsiteY0" fmla="*/ 2661664 h 2661664"/>
                  <a:gd name="connsiteX1" fmla="*/ 1453178 w 1453178"/>
                  <a:gd name="connsiteY1" fmla="*/ 1330642 h 2661664"/>
                  <a:gd name="connsiteX2" fmla="*/ 656124 w 1453178"/>
                  <a:gd name="connsiteY2" fmla="*/ 0 h 2661664"/>
                  <a:gd name="connsiteX3" fmla="*/ 0 w 1453178"/>
                  <a:gd name="connsiteY3" fmla="*/ 1295465 h 2661664"/>
                  <a:gd name="connsiteX4" fmla="*/ 653700 w 1453178"/>
                  <a:gd name="connsiteY4" fmla="*/ 2661664 h 2661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3178" h="2661664">
                    <a:moveTo>
                      <a:pt x="653700" y="2661664"/>
                    </a:moveTo>
                    <a:lnTo>
                      <a:pt x="1453178" y="1330642"/>
                    </a:lnTo>
                    <a:lnTo>
                      <a:pt x="656124" y="0"/>
                    </a:lnTo>
                    <a:lnTo>
                      <a:pt x="0" y="1295465"/>
                    </a:lnTo>
                    <a:lnTo>
                      <a:pt x="653700" y="2661664"/>
                    </a:lnTo>
                    <a:close/>
                  </a:path>
                </a:pathLst>
              </a:custGeom>
              <a:pattFill prst="smConfetti">
                <a:fgClr>
                  <a:srgbClr val="CC6600"/>
                </a:fgClr>
                <a:bgClr>
                  <a:srgbClr val="FFCC66"/>
                </a:bgClr>
              </a:pattFill>
              <a:ln w="38100">
                <a:solidFill>
                  <a:srgbClr val="CC99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91" name="平行四辺形 4">
              <a:extLst>
                <a:ext uri="{FF2B5EF4-FFF2-40B4-BE49-F238E27FC236}">
                  <a16:creationId xmlns:a16="http://schemas.microsoft.com/office/drawing/2014/main" id="{32491603-A1DA-2ABD-B792-20F6D2EF1100}"/>
                </a:ext>
              </a:extLst>
            </p:cNvPr>
            <p:cNvSpPr/>
            <p:nvPr/>
          </p:nvSpPr>
          <p:spPr bwMode="auto">
            <a:xfrm rot="5400000" flipV="1">
              <a:off x="1783518" y="3023963"/>
              <a:ext cx="2539410" cy="1331022"/>
            </a:xfrm>
            <a:custGeom>
              <a:avLst/>
              <a:gdLst>
                <a:gd name="connsiteX0" fmla="*/ 0 w 2539408"/>
                <a:gd name="connsiteY0" fmla="*/ 1331022 h 1331022"/>
                <a:gd name="connsiteX1" fmla="*/ 799478 w 2539408"/>
                <a:gd name="connsiteY1" fmla="*/ 0 h 1331022"/>
                <a:gd name="connsiteX2" fmla="*/ 2539408 w 2539408"/>
                <a:gd name="connsiteY2" fmla="*/ 0 h 1331022"/>
                <a:gd name="connsiteX3" fmla="*/ 1739930 w 2539408"/>
                <a:gd name="connsiteY3" fmla="*/ 1331022 h 1331022"/>
                <a:gd name="connsiteX4" fmla="*/ 0 w 2539408"/>
                <a:gd name="connsiteY4" fmla="*/ 1331022 h 1331022"/>
                <a:gd name="connsiteX0" fmla="*/ 0 w 2539408"/>
                <a:gd name="connsiteY0" fmla="*/ 1331022 h 1331022"/>
                <a:gd name="connsiteX1" fmla="*/ 799478 w 2539408"/>
                <a:gd name="connsiteY1" fmla="*/ 0 h 1331022"/>
                <a:gd name="connsiteX2" fmla="*/ 2539408 w 2539408"/>
                <a:gd name="connsiteY2" fmla="*/ 0 h 1331022"/>
                <a:gd name="connsiteX3" fmla="*/ 1663730 w 2539408"/>
                <a:gd name="connsiteY3" fmla="*/ 1331022 h 1331022"/>
                <a:gd name="connsiteX4" fmla="*/ 0 w 2539408"/>
                <a:gd name="connsiteY4" fmla="*/ 1331022 h 1331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9408" h="1331022">
                  <a:moveTo>
                    <a:pt x="0" y="1331022"/>
                  </a:moveTo>
                  <a:lnTo>
                    <a:pt x="799478" y="0"/>
                  </a:lnTo>
                  <a:lnTo>
                    <a:pt x="2539408" y="0"/>
                  </a:lnTo>
                  <a:lnTo>
                    <a:pt x="1663730" y="1331022"/>
                  </a:lnTo>
                  <a:lnTo>
                    <a:pt x="0" y="1331022"/>
                  </a:lnTo>
                  <a:close/>
                </a:path>
              </a:pathLst>
            </a:custGeom>
            <a:solidFill>
              <a:srgbClr val="993300">
                <a:alpha val="3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平行四辺形 3">
              <a:extLst>
                <a:ext uri="{FF2B5EF4-FFF2-40B4-BE49-F238E27FC236}">
                  <a16:creationId xmlns:a16="http://schemas.microsoft.com/office/drawing/2014/main" id="{9529967B-0B75-3F92-FA40-331FA6234782}"/>
                </a:ext>
              </a:extLst>
            </p:cNvPr>
            <p:cNvSpPr/>
            <p:nvPr/>
          </p:nvSpPr>
          <p:spPr bwMode="auto">
            <a:xfrm rot="5400000">
              <a:off x="436899" y="3020784"/>
              <a:ext cx="2539405" cy="1337370"/>
            </a:xfrm>
            <a:custGeom>
              <a:avLst/>
              <a:gdLst>
                <a:gd name="connsiteX0" fmla="*/ 0 w 2539407"/>
                <a:gd name="connsiteY0" fmla="*/ 1331023 h 1331023"/>
                <a:gd name="connsiteX1" fmla="*/ 799479 w 2539407"/>
                <a:gd name="connsiteY1" fmla="*/ 0 h 1331023"/>
                <a:gd name="connsiteX2" fmla="*/ 2539407 w 2539407"/>
                <a:gd name="connsiteY2" fmla="*/ 0 h 1331023"/>
                <a:gd name="connsiteX3" fmla="*/ 1739928 w 2539407"/>
                <a:gd name="connsiteY3" fmla="*/ 1331023 h 1331023"/>
                <a:gd name="connsiteX4" fmla="*/ 0 w 2539407"/>
                <a:gd name="connsiteY4" fmla="*/ 1331023 h 1331023"/>
                <a:gd name="connsiteX0" fmla="*/ 0 w 2539407"/>
                <a:gd name="connsiteY0" fmla="*/ 1331023 h 1337373"/>
                <a:gd name="connsiteX1" fmla="*/ 799479 w 2539407"/>
                <a:gd name="connsiteY1" fmla="*/ 0 h 1337373"/>
                <a:gd name="connsiteX2" fmla="*/ 2539407 w 2539407"/>
                <a:gd name="connsiteY2" fmla="*/ 0 h 1337373"/>
                <a:gd name="connsiteX3" fmla="*/ 1676428 w 2539407"/>
                <a:gd name="connsiteY3" fmla="*/ 1337373 h 1337373"/>
                <a:gd name="connsiteX4" fmla="*/ 0 w 2539407"/>
                <a:gd name="connsiteY4" fmla="*/ 1331023 h 1337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9407" h="1337373">
                  <a:moveTo>
                    <a:pt x="0" y="1331023"/>
                  </a:moveTo>
                  <a:lnTo>
                    <a:pt x="799479" y="0"/>
                  </a:lnTo>
                  <a:lnTo>
                    <a:pt x="2539407" y="0"/>
                  </a:lnTo>
                  <a:lnTo>
                    <a:pt x="1676428" y="1337373"/>
                  </a:lnTo>
                  <a:lnTo>
                    <a:pt x="0" y="1331023"/>
                  </a:lnTo>
                  <a:close/>
                </a:path>
              </a:pathLst>
            </a:custGeom>
            <a:solidFill>
              <a:srgbClr val="993300">
                <a:alpha val="1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67" name="グループ化 366">
            <a:extLst>
              <a:ext uri="{FF2B5EF4-FFF2-40B4-BE49-F238E27FC236}">
                <a16:creationId xmlns:a16="http://schemas.microsoft.com/office/drawing/2014/main" id="{0DF05DBC-14C4-FC2A-2C30-B84072CC2881}"/>
              </a:ext>
            </a:extLst>
          </p:cNvPr>
          <p:cNvGrpSpPr/>
          <p:nvPr/>
        </p:nvGrpSpPr>
        <p:grpSpPr>
          <a:xfrm>
            <a:off x="4406141" y="1544969"/>
            <a:ext cx="1019774" cy="780010"/>
            <a:chOff x="2638172" y="321405"/>
            <a:chExt cx="1019774" cy="780010"/>
          </a:xfrm>
        </p:grpSpPr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89541703-4645-7BC8-07C1-78E6240D7493}"/>
                </a:ext>
              </a:extLst>
            </p:cNvPr>
            <p:cNvGrpSpPr/>
            <p:nvPr/>
          </p:nvGrpSpPr>
          <p:grpSpPr>
            <a:xfrm>
              <a:off x="2638172" y="321405"/>
              <a:ext cx="539714" cy="642850"/>
              <a:chOff x="1037917" y="1766064"/>
              <a:chExt cx="2680819" cy="3193115"/>
            </a:xfrm>
          </p:grpSpPr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FC017D86-9BB1-8CFC-7207-3E32DE38DB80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200" name="平行四辺形 3">
                  <a:extLst>
                    <a:ext uri="{FF2B5EF4-FFF2-40B4-BE49-F238E27FC236}">
                      <a16:creationId xmlns:a16="http://schemas.microsoft.com/office/drawing/2014/main" id="{4E201ABA-57BD-6078-6B34-9DAABB5D101E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1" name="平行四辺形 4">
                  <a:extLst>
                    <a:ext uri="{FF2B5EF4-FFF2-40B4-BE49-F238E27FC236}">
                      <a16:creationId xmlns:a16="http://schemas.microsoft.com/office/drawing/2014/main" id="{AF54F386-AB82-2891-82F6-D29D050BF155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2" name="平行四辺形 5">
                  <a:extLst>
                    <a:ext uri="{FF2B5EF4-FFF2-40B4-BE49-F238E27FC236}">
                      <a16:creationId xmlns:a16="http://schemas.microsoft.com/office/drawing/2014/main" id="{DA88C554-7EEC-AD89-7218-134B4924C026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98" name="平行四辺形 4">
                <a:extLst>
                  <a:ext uri="{FF2B5EF4-FFF2-40B4-BE49-F238E27FC236}">
                    <a16:creationId xmlns:a16="http://schemas.microsoft.com/office/drawing/2014/main" id="{9B7AFB3F-F83C-E9D1-15BB-050B7630BCCE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" name="平行四辺形 3">
                <a:extLst>
                  <a:ext uri="{FF2B5EF4-FFF2-40B4-BE49-F238E27FC236}">
                    <a16:creationId xmlns:a16="http://schemas.microsoft.com/office/drawing/2014/main" id="{F69D5CD2-C4B5-BA04-0243-7B267B749FF5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B32B0DEC-4738-DEE3-D447-9F6BC50ADF69}"/>
                </a:ext>
              </a:extLst>
            </p:cNvPr>
            <p:cNvGrpSpPr/>
            <p:nvPr/>
          </p:nvGrpSpPr>
          <p:grpSpPr>
            <a:xfrm>
              <a:off x="3118232" y="458565"/>
              <a:ext cx="539714" cy="642850"/>
              <a:chOff x="1037917" y="1766064"/>
              <a:chExt cx="2680819" cy="3193115"/>
            </a:xfrm>
          </p:grpSpPr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762504C6-243C-9285-BCCA-B9F58B70539E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207" name="平行四辺形 3">
                  <a:extLst>
                    <a:ext uri="{FF2B5EF4-FFF2-40B4-BE49-F238E27FC236}">
                      <a16:creationId xmlns:a16="http://schemas.microsoft.com/office/drawing/2014/main" id="{6D0A2611-00B4-5EF6-0993-F25097325E12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8" name="平行四辺形 4">
                  <a:extLst>
                    <a:ext uri="{FF2B5EF4-FFF2-40B4-BE49-F238E27FC236}">
                      <a16:creationId xmlns:a16="http://schemas.microsoft.com/office/drawing/2014/main" id="{6935B9B5-2B25-D7EB-F9D3-F2E557CF76C0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9" name="平行四辺形 5">
                  <a:extLst>
                    <a:ext uri="{FF2B5EF4-FFF2-40B4-BE49-F238E27FC236}">
                      <a16:creationId xmlns:a16="http://schemas.microsoft.com/office/drawing/2014/main" id="{77078181-5F8B-F961-970F-9ED676F8953D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05" name="平行四辺形 4">
                <a:extLst>
                  <a:ext uri="{FF2B5EF4-FFF2-40B4-BE49-F238E27FC236}">
                    <a16:creationId xmlns:a16="http://schemas.microsoft.com/office/drawing/2014/main" id="{A99764DE-9A23-65A3-83F1-33C21C72F533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6" name="平行四辺形 3">
                <a:extLst>
                  <a:ext uri="{FF2B5EF4-FFF2-40B4-BE49-F238E27FC236}">
                    <a16:creationId xmlns:a16="http://schemas.microsoft.com/office/drawing/2014/main" id="{179CD40A-2019-DF8F-1EAC-E40F52816E58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368" name="グループ化 367">
            <a:extLst>
              <a:ext uri="{FF2B5EF4-FFF2-40B4-BE49-F238E27FC236}">
                <a16:creationId xmlns:a16="http://schemas.microsoft.com/office/drawing/2014/main" id="{880AD757-0ECC-C325-2B87-3C31987185A5}"/>
              </a:ext>
            </a:extLst>
          </p:cNvPr>
          <p:cNvGrpSpPr/>
          <p:nvPr/>
        </p:nvGrpSpPr>
        <p:grpSpPr>
          <a:xfrm>
            <a:off x="7224533" y="1525722"/>
            <a:ext cx="1469354" cy="917170"/>
            <a:chOff x="4451208" y="198129"/>
            <a:chExt cx="1469354" cy="917170"/>
          </a:xfrm>
        </p:grpSpPr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F4A97BED-ADD7-826F-2C36-B033174DFFFF}"/>
                </a:ext>
              </a:extLst>
            </p:cNvPr>
            <p:cNvGrpSpPr/>
            <p:nvPr/>
          </p:nvGrpSpPr>
          <p:grpSpPr>
            <a:xfrm>
              <a:off x="4451208" y="198129"/>
              <a:ext cx="539714" cy="642850"/>
              <a:chOff x="1037917" y="1766064"/>
              <a:chExt cx="2680819" cy="3193115"/>
            </a:xfrm>
          </p:grpSpPr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8E85D9C4-7493-3C2A-E4EA-F04FB09F9533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214" name="平行四辺形 3">
                  <a:extLst>
                    <a:ext uri="{FF2B5EF4-FFF2-40B4-BE49-F238E27FC236}">
                      <a16:creationId xmlns:a16="http://schemas.microsoft.com/office/drawing/2014/main" id="{CDDE8A60-1566-D784-EDCC-A39FD4683DCB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5" name="平行四辺形 4">
                  <a:extLst>
                    <a:ext uri="{FF2B5EF4-FFF2-40B4-BE49-F238E27FC236}">
                      <a16:creationId xmlns:a16="http://schemas.microsoft.com/office/drawing/2014/main" id="{FA5285A6-F0E3-1153-8C88-AC92FAE919CF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6" name="平行四辺形 5">
                  <a:extLst>
                    <a:ext uri="{FF2B5EF4-FFF2-40B4-BE49-F238E27FC236}">
                      <a16:creationId xmlns:a16="http://schemas.microsoft.com/office/drawing/2014/main" id="{634316BA-B542-A0ED-78F1-BA63B0EE516D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12" name="平行四辺形 4">
                <a:extLst>
                  <a:ext uri="{FF2B5EF4-FFF2-40B4-BE49-F238E27FC236}">
                    <a16:creationId xmlns:a16="http://schemas.microsoft.com/office/drawing/2014/main" id="{0DEF3080-2C77-E3E7-9DE2-87EF364BEA66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3" name="平行四辺形 3">
                <a:extLst>
                  <a:ext uri="{FF2B5EF4-FFF2-40B4-BE49-F238E27FC236}">
                    <a16:creationId xmlns:a16="http://schemas.microsoft.com/office/drawing/2014/main" id="{463D3DC2-986C-ED68-312B-9FC011BE5954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91B18A4A-6319-3AD3-EA6B-A4ABAB2A2EDA}"/>
                </a:ext>
              </a:extLst>
            </p:cNvPr>
            <p:cNvGrpSpPr/>
            <p:nvPr/>
          </p:nvGrpSpPr>
          <p:grpSpPr>
            <a:xfrm>
              <a:off x="4916028" y="342909"/>
              <a:ext cx="539714" cy="642850"/>
              <a:chOff x="1037917" y="1766064"/>
              <a:chExt cx="2680819" cy="3193115"/>
            </a:xfrm>
          </p:grpSpPr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36BBD40A-7C78-7700-2D0C-1622AC679808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221" name="平行四辺形 3">
                  <a:extLst>
                    <a:ext uri="{FF2B5EF4-FFF2-40B4-BE49-F238E27FC236}">
                      <a16:creationId xmlns:a16="http://schemas.microsoft.com/office/drawing/2014/main" id="{25D96E83-1C54-60C3-5941-8B45123DF94B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2" name="平行四辺形 4">
                  <a:extLst>
                    <a:ext uri="{FF2B5EF4-FFF2-40B4-BE49-F238E27FC236}">
                      <a16:creationId xmlns:a16="http://schemas.microsoft.com/office/drawing/2014/main" id="{5888D88C-7940-E46A-AE34-4EB9D842BFC0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3" name="平行四辺形 5">
                  <a:extLst>
                    <a:ext uri="{FF2B5EF4-FFF2-40B4-BE49-F238E27FC236}">
                      <a16:creationId xmlns:a16="http://schemas.microsoft.com/office/drawing/2014/main" id="{76B1C583-52CE-ADE0-4FF8-BF405A6EA00C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19" name="平行四辺形 4">
                <a:extLst>
                  <a:ext uri="{FF2B5EF4-FFF2-40B4-BE49-F238E27FC236}">
                    <a16:creationId xmlns:a16="http://schemas.microsoft.com/office/drawing/2014/main" id="{56BF3015-6265-485C-8EFE-8286FAD49F02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0" name="平行四辺形 3">
                <a:extLst>
                  <a:ext uri="{FF2B5EF4-FFF2-40B4-BE49-F238E27FC236}">
                    <a16:creationId xmlns:a16="http://schemas.microsoft.com/office/drawing/2014/main" id="{E3D67D21-E8A5-AFFE-D8A2-DD4F68110D0C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5F0106B8-5C92-2EFC-50F3-887B7AC449A3}"/>
                </a:ext>
              </a:extLst>
            </p:cNvPr>
            <p:cNvGrpSpPr/>
            <p:nvPr/>
          </p:nvGrpSpPr>
          <p:grpSpPr>
            <a:xfrm>
              <a:off x="5380848" y="472449"/>
              <a:ext cx="539714" cy="642850"/>
              <a:chOff x="1037917" y="1766064"/>
              <a:chExt cx="2680819" cy="3193115"/>
            </a:xfrm>
          </p:grpSpPr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5A0EBB16-53CB-C0F9-F230-F645C202D899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228" name="平行四辺形 3">
                  <a:extLst>
                    <a:ext uri="{FF2B5EF4-FFF2-40B4-BE49-F238E27FC236}">
                      <a16:creationId xmlns:a16="http://schemas.microsoft.com/office/drawing/2014/main" id="{05F7A0BE-D006-AA6C-2AAF-5FE31EE48E41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9" name="平行四辺形 4">
                  <a:extLst>
                    <a:ext uri="{FF2B5EF4-FFF2-40B4-BE49-F238E27FC236}">
                      <a16:creationId xmlns:a16="http://schemas.microsoft.com/office/drawing/2014/main" id="{BE90F581-8427-8F81-781B-F17CB594F5FE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0" name="平行四辺形 5">
                  <a:extLst>
                    <a:ext uri="{FF2B5EF4-FFF2-40B4-BE49-F238E27FC236}">
                      <a16:creationId xmlns:a16="http://schemas.microsoft.com/office/drawing/2014/main" id="{6E46A7A4-5C24-E72D-8F1E-D5D4CFBA7ADD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26" name="平行四辺形 4">
                <a:extLst>
                  <a:ext uri="{FF2B5EF4-FFF2-40B4-BE49-F238E27FC236}">
                    <a16:creationId xmlns:a16="http://schemas.microsoft.com/office/drawing/2014/main" id="{BFA360B8-03BA-7A43-FC65-CA43B9941F99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7" name="平行四辺形 3">
                <a:extLst>
                  <a:ext uri="{FF2B5EF4-FFF2-40B4-BE49-F238E27FC236}">
                    <a16:creationId xmlns:a16="http://schemas.microsoft.com/office/drawing/2014/main" id="{7D70E9A0-927A-F7EC-098B-A3338AAD0A9C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AE016669-2309-7EC0-DAF0-A5DA3A13C9B4}"/>
              </a:ext>
            </a:extLst>
          </p:cNvPr>
          <p:cNvGrpSpPr/>
          <p:nvPr/>
        </p:nvGrpSpPr>
        <p:grpSpPr>
          <a:xfrm>
            <a:off x="1340874" y="4196950"/>
            <a:ext cx="1370294" cy="1153390"/>
            <a:chOff x="565008" y="4674254"/>
            <a:chExt cx="1370294" cy="1153390"/>
          </a:xfrm>
        </p:grpSpPr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9674512A-2EFF-F6DF-10FC-58839572887E}"/>
                </a:ext>
              </a:extLst>
            </p:cNvPr>
            <p:cNvGrpSpPr/>
            <p:nvPr/>
          </p:nvGrpSpPr>
          <p:grpSpPr>
            <a:xfrm>
              <a:off x="976488" y="4674254"/>
              <a:ext cx="539714" cy="642850"/>
              <a:chOff x="1037917" y="1766064"/>
              <a:chExt cx="2680819" cy="3193115"/>
            </a:xfrm>
          </p:grpSpPr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5FC5CF98-0693-EC1C-364E-E7D104558F70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257" name="平行四辺形 3">
                  <a:extLst>
                    <a:ext uri="{FF2B5EF4-FFF2-40B4-BE49-F238E27FC236}">
                      <a16:creationId xmlns:a16="http://schemas.microsoft.com/office/drawing/2014/main" id="{CD132370-D716-2457-D24F-3FE2C88FE8D7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8" name="平行四辺形 4">
                  <a:extLst>
                    <a:ext uri="{FF2B5EF4-FFF2-40B4-BE49-F238E27FC236}">
                      <a16:creationId xmlns:a16="http://schemas.microsoft.com/office/drawing/2014/main" id="{C3CFD296-E13E-83D0-3FF5-FFD25403BF3E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9" name="平行四辺形 5">
                  <a:extLst>
                    <a:ext uri="{FF2B5EF4-FFF2-40B4-BE49-F238E27FC236}">
                      <a16:creationId xmlns:a16="http://schemas.microsoft.com/office/drawing/2014/main" id="{9C561747-21DF-523D-33B9-DB361348B354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55" name="平行四辺形 4">
                <a:extLst>
                  <a:ext uri="{FF2B5EF4-FFF2-40B4-BE49-F238E27FC236}">
                    <a16:creationId xmlns:a16="http://schemas.microsoft.com/office/drawing/2014/main" id="{A1840621-0819-5FB7-8F89-E144DCE493B4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6" name="平行四辺形 3">
                <a:extLst>
                  <a:ext uri="{FF2B5EF4-FFF2-40B4-BE49-F238E27FC236}">
                    <a16:creationId xmlns:a16="http://schemas.microsoft.com/office/drawing/2014/main" id="{92B49FAE-7734-101F-0E12-22D689ACFAA8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5654697A-D7CB-2282-CFD7-8EF89D6D57DA}"/>
                </a:ext>
              </a:extLst>
            </p:cNvPr>
            <p:cNvGrpSpPr/>
            <p:nvPr/>
          </p:nvGrpSpPr>
          <p:grpSpPr>
            <a:xfrm>
              <a:off x="565008" y="5032394"/>
              <a:ext cx="539714" cy="642850"/>
              <a:chOff x="1037917" y="1766064"/>
              <a:chExt cx="2680819" cy="3193115"/>
            </a:xfrm>
          </p:grpSpPr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03E5938F-9CC0-FC0A-9745-B0CC097FA891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251" name="平行四辺形 3">
                  <a:extLst>
                    <a:ext uri="{FF2B5EF4-FFF2-40B4-BE49-F238E27FC236}">
                      <a16:creationId xmlns:a16="http://schemas.microsoft.com/office/drawing/2014/main" id="{8FFD4DC5-F0F8-E0ED-4424-A8D86918321E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2" name="平行四辺形 4">
                  <a:extLst>
                    <a:ext uri="{FF2B5EF4-FFF2-40B4-BE49-F238E27FC236}">
                      <a16:creationId xmlns:a16="http://schemas.microsoft.com/office/drawing/2014/main" id="{62B6646E-76BB-7D4D-FC37-ACE1ED9DF3C9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3" name="平行四辺形 5">
                  <a:extLst>
                    <a:ext uri="{FF2B5EF4-FFF2-40B4-BE49-F238E27FC236}">
                      <a16:creationId xmlns:a16="http://schemas.microsoft.com/office/drawing/2014/main" id="{EE2C08DD-9FDE-5070-0746-63D1949095E7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49" name="平行四辺形 4">
                <a:extLst>
                  <a:ext uri="{FF2B5EF4-FFF2-40B4-BE49-F238E27FC236}">
                    <a16:creationId xmlns:a16="http://schemas.microsoft.com/office/drawing/2014/main" id="{8588F05C-AB1A-8692-48EE-E871FD83CBF1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0" name="平行四辺形 3">
                <a:extLst>
                  <a:ext uri="{FF2B5EF4-FFF2-40B4-BE49-F238E27FC236}">
                    <a16:creationId xmlns:a16="http://schemas.microsoft.com/office/drawing/2014/main" id="{53619031-0DDD-91CA-EDCE-5DBA733DB5D9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C57558F5-5BA0-BEAC-A5CD-624D13A09327}"/>
                </a:ext>
              </a:extLst>
            </p:cNvPr>
            <p:cNvGrpSpPr/>
            <p:nvPr/>
          </p:nvGrpSpPr>
          <p:grpSpPr>
            <a:xfrm>
              <a:off x="1395588" y="4963814"/>
              <a:ext cx="539714" cy="642850"/>
              <a:chOff x="1037917" y="1766064"/>
              <a:chExt cx="2680819" cy="3193115"/>
            </a:xfrm>
          </p:grpSpPr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5C4A78F8-4990-DCC6-F874-D52F5DFACE10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245" name="平行四辺形 3">
                  <a:extLst>
                    <a:ext uri="{FF2B5EF4-FFF2-40B4-BE49-F238E27FC236}">
                      <a16:creationId xmlns:a16="http://schemas.microsoft.com/office/drawing/2014/main" id="{1B30C4A9-78AD-079C-5777-3FEF92AFABED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6" name="平行四辺形 4">
                  <a:extLst>
                    <a:ext uri="{FF2B5EF4-FFF2-40B4-BE49-F238E27FC236}">
                      <a16:creationId xmlns:a16="http://schemas.microsoft.com/office/drawing/2014/main" id="{39E3D335-C943-126B-E3E1-2DC15ED9F6E8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7" name="平行四辺形 5">
                  <a:extLst>
                    <a:ext uri="{FF2B5EF4-FFF2-40B4-BE49-F238E27FC236}">
                      <a16:creationId xmlns:a16="http://schemas.microsoft.com/office/drawing/2014/main" id="{3410CC0B-4EC4-F500-E26A-17EE813CBC35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43" name="平行四辺形 4">
                <a:extLst>
                  <a:ext uri="{FF2B5EF4-FFF2-40B4-BE49-F238E27FC236}">
                    <a16:creationId xmlns:a16="http://schemas.microsoft.com/office/drawing/2014/main" id="{8DB3B1CC-5133-DA8C-A354-2C47587F9423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4" name="平行四辺形 3">
                <a:extLst>
                  <a:ext uri="{FF2B5EF4-FFF2-40B4-BE49-F238E27FC236}">
                    <a16:creationId xmlns:a16="http://schemas.microsoft.com/office/drawing/2014/main" id="{6E8CABE4-4155-F16F-858A-B1F54A5AA5DB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17E46B4F-DF45-A52F-965C-2B303C2634F3}"/>
                </a:ext>
              </a:extLst>
            </p:cNvPr>
            <p:cNvGrpSpPr/>
            <p:nvPr/>
          </p:nvGrpSpPr>
          <p:grpSpPr>
            <a:xfrm>
              <a:off x="1090788" y="5184794"/>
              <a:ext cx="539714" cy="642850"/>
              <a:chOff x="1037917" y="1766064"/>
              <a:chExt cx="2680819" cy="3193115"/>
            </a:xfrm>
          </p:grpSpPr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AC4635BA-10B3-94F0-F925-42A90E1893D4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239" name="平行四辺形 3">
                  <a:extLst>
                    <a:ext uri="{FF2B5EF4-FFF2-40B4-BE49-F238E27FC236}">
                      <a16:creationId xmlns:a16="http://schemas.microsoft.com/office/drawing/2014/main" id="{588B339C-4686-A7C5-9F07-02171FBDC163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0" name="平行四辺形 4">
                  <a:extLst>
                    <a:ext uri="{FF2B5EF4-FFF2-40B4-BE49-F238E27FC236}">
                      <a16:creationId xmlns:a16="http://schemas.microsoft.com/office/drawing/2014/main" id="{E115A8B1-48CA-DABE-A9CD-624F0118C149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1" name="平行四辺形 5">
                  <a:extLst>
                    <a:ext uri="{FF2B5EF4-FFF2-40B4-BE49-F238E27FC236}">
                      <a16:creationId xmlns:a16="http://schemas.microsoft.com/office/drawing/2014/main" id="{C679AE57-9F14-12D8-9C50-CD4FFF4CC490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37" name="平行四辺形 4">
                <a:extLst>
                  <a:ext uri="{FF2B5EF4-FFF2-40B4-BE49-F238E27FC236}">
                    <a16:creationId xmlns:a16="http://schemas.microsoft.com/office/drawing/2014/main" id="{DF109D8B-AE07-F177-AE12-4D6C3B8E7CCB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8" name="平行四辺形 3">
                <a:extLst>
                  <a:ext uri="{FF2B5EF4-FFF2-40B4-BE49-F238E27FC236}">
                    <a16:creationId xmlns:a16="http://schemas.microsoft.com/office/drawing/2014/main" id="{52E524DC-9525-4198-0E16-A60A8E616DBD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ABF55A29-6C9C-15CF-2856-8FA9AC717808}"/>
              </a:ext>
            </a:extLst>
          </p:cNvPr>
          <p:cNvGrpSpPr/>
          <p:nvPr/>
        </p:nvGrpSpPr>
        <p:grpSpPr>
          <a:xfrm>
            <a:off x="4242948" y="4220843"/>
            <a:ext cx="1408512" cy="1138150"/>
            <a:chOff x="2416668" y="4712159"/>
            <a:chExt cx="1408512" cy="1138150"/>
          </a:xfrm>
        </p:grpSpPr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7A2203D1-5FBD-491A-7007-5BFCC1EE7522}"/>
                </a:ext>
              </a:extLst>
            </p:cNvPr>
            <p:cNvGrpSpPr/>
            <p:nvPr/>
          </p:nvGrpSpPr>
          <p:grpSpPr>
            <a:xfrm>
              <a:off x="2812908" y="4788554"/>
              <a:ext cx="539714" cy="642850"/>
              <a:chOff x="1037917" y="1766064"/>
              <a:chExt cx="2680819" cy="3193115"/>
            </a:xfrm>
          </p:grpSpPr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2BE9DEFD-1D2E-A0F5-ECCA-55D78D1130B1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293" name="平行四辺形 3">
                  <a:extLst>
                    <a:ext uri="{FF2B5EF4-FFF2-40B4-BE49-F238E27FC236}">
                      <a16:creationId xmlns:a16="http://schemas.microsoft.com/office/drawing/2014/main" id="{71F519C8-5A53-FAA5-F5A3-8AC0699FF9E9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4" name="平行四辺形 4">
                  <a:extLst>
                    <a:ext uri="{FF2B5EF4-FFF2-40B4-BE49-F238E27FC236}">
                      <a16:creationId xmlns:a16="http://schemas.microsoft.com/office/drawing/2014/main" id="{2660979E-BC1D-BC81-1F66-E187D3CCE231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5" name="平行四辺形 5">
                  <a:extLst>
                    <a:ext uri="{FF2B5EF4-FFF2-40B4-BE49-F238E27FC236}">
                      <a16:creationId xmlns:a16="http://schemas.microsoft.com/office/drawing/2014/main" id="{180335B9-B025-FA1F-9322-F2E071DD4C7B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91" name="平行四辺形 4">
                <a:extLst>
                  <a:ext uri="{FF2B5EF4-FFF2-40B4-BE49-F238E27FC236}">
                    <a16:creationId xmlns:a16="http://schemas.microsoft.com/office/drawing/2014/main" id="{0C379B04-9D58-A201-D88F-A8D5CBFD2F19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2" name="平行四辺形 3">
                <a:extLst>
                  <a:ext uri="{FF2B5EF4-FFF2-40B4-BE49-F238E27FC236}">
                    <a16:creationId xmlns:a16="http://schemas.microsoft.com/office/drawing/2014/main" id="{5427FD4C-8065-A2C5-C141-C2155B598998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C6ADDD72-E791-929E-E012-FE976E905581}"/>
                </a:ext>
              </a:extLst>
            </p:cNvPr>
            <p:cNvGrpSpPr/>
            <p:nvPr/>
          </p:nvGrpSpPr>
          <p:grpSpPr>
            <a:xfrm>
              <a:off x="2416668" y="5040014"/>
              <a:ext cx="539714" cy="642850"/>
              <a:chOff x="1037917" y="1766064"/>
              <a:chExt cx="2680819" cy="3193115"/>
            </a:xfrm>
          </p:grpSpPr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8352EB0E-0F24-1EE9-DF23-43EBF0E3A2DC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287" name="平行四辺形 3">
                  <a:extLst>
                    <a:ext uri="{FF2B5EF4-FFF2-40B4-BE49-F238E27FC236}">
                      <a16:creationId xmlns:a16="http://schemas.microsoft.com/office/drawing/2014/main" id="{C3AB509C-F95C-0685-6BED-2474AEFBB74A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8" name="平行四辺形 4">
                  <a:extLst>
                    <a:ext uri="{FF2B5EF4-FFF2-40B4-BE49-F238E27FC236}">
                      <a16:creationId xmlns:a16="http://schemas.microsoft.com/office/drawing/2014/main" id="{128548FD-D1F3-45A1-6495-21D5713E5A71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9" name="平行四辺形 5">
                  <a:extLst>
                    <a:ext uri="{FF2B5EF4-FFF2-40B4-BE49-F238E27FC236}">
                      <a16:creationId xmlns:a16="http://schemas.microsoft.com/office/drawing/2014/main" id="{BE18CC1E-A0CF-6F57-7FA4-C95A0E36C9BF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85" name="平行四辺形 4">
                <a:extLst>
                  <a:ext uri="{FF2B5EF4-FFF2-40B4-BE49-F238E27FC236}">
                    <a16:creationId xmlns:a16="http://schemas.microsoft.com/office/drawing/2014/main" id="{595C67D9-FD36-13EF-0043-3CE43D0C0F15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6" name="平行四辺形 3">
                <a:extLst>
                  <a:ext uri="{FF2B5EF4-FFF2-40B4-BE49-F238E27FC236}">
                    <a16:creationId xmlns:a16="http://schemas.microsoft.com/office/drawing/2014/main" id="{0E2404AC-2F0F-D2CE-00CF-A79633D76B4C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E0E0C66E-6679-793F-D11B-58471FC90E0C}"/>
                </a:ext>
              </a:extLst>
            </p:cNvPr>
            <p:cNvGrpSpPr/>
            <p:nvPr/>
          </p:nvGrpSpPr>
          <p:grpSpPr>
            <a:xfrm>
              <a:off x="3285466" y="4994099"/>
              <a:ext cx="539714" cy="642850"/>
              <a:chOff x="1037917" y="1766064"/>
              <a:chExt cx="2680819" cy="3193115"/>
            </a:xfrm>
          </p:grpSpPr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417852A8-66C2-A4FF-4F17-CDFA4E2D84BC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281" name="平行四辺形 3">
                  <a:extLst>
                    <a:ext uri="{FF2B5EF4-FFF2-40B4-BE49-F238E27FC236}">
                      <a16:creationId xmlns:a16="http://schemas.microsoft.com/office/drawing/2014/main" id="{55220697-A4AE-58B8-F521-6B79B0ADC563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2" name="平行四辺形 4">
                  <a:extLst>
                    <a:ext uri="{FF2B5EF4-FFF2-40B4-BE49-F238E27FC236}">
                      <a16:creationId xmlns:a16="http://schemas.microsoft.com/office/drawing/2014/main" id="{83E5F115-7615-121D-EABC-C94FC4FCCA86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3" name="平行四辺形 5">
                  <a:extLst>
                    <a:ext uri="{FF2B5EF4-FFF2-40B4-BE49-F238E27FC236}">
                      <a16:creationId xmlns:a16="http://schemas.microsoft.com/office/drawing/2014/main" id="{FB52ABE8-1AB1-E643-AF94-13B353CBBF21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79" name="平行四辺形 4">
                <a:extLst>
                  <a:ext uri="{FF2B5EF4-FFF2-40B4-BE49-F238E27FC236}">
                    <a16:creationId xmlns:a16="http://schemas.microsoft.com/office/drawing/2014/main" id="{BCC5E0DE-AD6B-C972-A8D1-E67493F3246F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0" name="平行四辺形 3">
                <a:extLst>
                  <a:ext uri="{FF2B5EF4-FFF2-40B4-BE49-F238E27FC236}">
                    <a16:creationId xmlns:a16="http://schemas.microsoft.com/office/drawing/2014/main" id="{AE516378-4270-C644-E9EC-97F445F089A9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B1D73508-EA66-48F9-87A5-545866A001EC}"/>
                </a:ext>
              </a:extLst>
            </p:cNvPr>
            <p:cNvGrpSpPr/>
            <p:nvPr/>
          </p:nvGrpSpPr>
          <p:grpSpPr>
            <a:xfrm>
              <a:off x="2896846" y="5207459"/>
              <a:ext cx="539714" cy="642850"/>
              <a:chOff x="1037917" y="1766064"/>
              <a:chExt cx="2680819" cy="3193115"/>
            </a:xfrm>
          </p:grpSpPr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9424EBFC-3224-F9B7-90D7-035D76D575BF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275" name="平行四辺形 3">
                  <a:extLst>
                    <a:ext uri="{FF2B5EF4-FFF2-40B4-BE49-F238E27FC236}">
                      <a16:creationId xmlns:a16="http://schemas.microsoft.com/office/drawing/2014/main" id="{5AEA8BE3-AFE4-7F6F-F522-608B6101B404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6" name="平行四辺形 4">
                  <a:extLst>
                    <a:ext uri="{FF2B5EF4-FFF2-40B4-BE49-F238E27FC236}">
                      <a16:creationId xmlns:a16="http://schemas.microsoft.com/office/drawing/2014/main" id="{F76F87FA-1A57-0068-4C61-DA9A04E94A38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7" name="平行四辺形 5">
                  <a:extLst>
                    <a:ext uri="{FF2B5EF4-FFF2-40B4-BE49-F238E27FC236}">
                      <a16:creationId xmlns:a16="http://schemas.microsoft.com/office/drawing/2014/main" id="{213EEAF3-91C1-10C6-4A10-D3EC0E353C2E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73" name="平行四辺形 4">
                <a:extLst>
                  <a:ext uri="{FF2B5EF4-FFF2-40B4-BE49-F238E27FC236}">
                    <a16:creationId xmlns:a16="http://schemas.microsoft.com/office/drawing/2014/main" id="{38452D27-11A9-6D81-FC8D-64C993B2FBD9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4" name="平行四辺形 3">
                <a:extLst>
                  <a:ext uri="{FF2B5EF4-FFF2-40B4-BE49-F238E27FC236}">
                    <a16:creationId xmlns:a16="http://schemas.microsoft.com/office/drawing/2014/main" id="{4EAC9C8C-101B-4CC8-1BE4-B41A459258F1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A55E41EC-DEA9-711A-9E78-F064FBAC5C1B}"/>
                </a:ext>
              </a:extLst>
            </p:cNvPr>
            <p:cNvGrpSpPr/>
            <p:nvPr/>
          </p:nvGrpSpPr>
          <p:grpSpPr>
            <a:xfrm>
              <a:off x="2988286" y="4712159"/>
              <a:ext cx="539714" cy="642850"/>
              <a:chOff x="1037917" y="1766064"/>
              <a:chExt cx="2680819" cy="3193115"/>
            </a:xfrm>
          </p:grpSpPr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EB29B4A5-2735-60E2-6E73-DE925B6A4D59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269" name="平行四辺形 3">
                  <a:extLst>
                    <a:ext uri="{FF2B5EF4-FFF2-40B4-BE49-F238E27FC236}">
                      <a16:creationId xmlns:a16="http://schemas.microsoft.com/office/drawing/2014/main" id="{8B6111F0-AA9A-F264-FBCD-E44AADA8BEA2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0" name="平行四辺形 4">
                  <a:extLst>
                    <a:ext uri="{FF2B5EF4-FFF2-40B4-BE49-F238E27FC236}">
                      <a16:creationId xmlns:a16="http://schemas.microsoft.com/office/drawing/2014/main" id="{7F84386F-0754-36B4-F157-9C5B8C486A04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1" name="平行四辺形 5">
                  <a:extLst>
                    <a:ext uri="{FF2B5EF4-FFF2-40B4-BE49-F238E27FC236}">
                      <a16:creationId xmlns:a16="http://schemas.microsoft.com/office/drawing/2014/main" id="{C7012EB2-1D40-4DE7-1BE8-7785E2E5CF9D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67" name="平行四辺形 4">
                <a:extLst>
                  <a:ext uri="{FF2B5EF4-FFF2-40B4-BE49-F238E27FC236}">
                    <a16:creationId xmlns:a16="http://schemas.microsoft.com/office/drawing/2014/main" id="{7131985A-BD6F-EE02-868E-639730B470AC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8" name="平行四辺形 3">
                <a:extLst>
                  <a:ext uri="{FF2B5EF4-FFF2-40B4-BE49-F238E27FC236}">
                    <a16:creationId xmlns:a16="http://schemas.microsoft.com/office/drawing/2014/main" id="{CFA71C6C-7774-EC1B-9885-8A6AA71E87DD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5AD2CCE0-3C0E-B830-A6E9-7DC828FBB4BD}"/>
              </a:ext>
            </a:extLst>
          </p:cNvPr>
          <p:cNvGrpSpPr/>
          <p:nvPr/>
        </p:nvGrpSpPr>
        <p:grpSpPr>
          <a:xfrm>
            <a:off x="7262020" y="3896374"/>
            <a:ext cx="1476974" cy="1626182"/>
            <a:chOff x="4601210" y="4706499"/>
            <a:chExt cx="1476974" cy="1626182"/>
          </a:xfrm>
        </p:grpSpPr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28C411EE-5354-EE4B-FF06-D68583A645BA}"/>
                </a:ext>
              </a:extLst>
            </p:cNvPr>
            <p:cNvGrpSpPr/>
            <p:nvPr/>
          </p:nvGrpSpPr>
          <p:grpSpPr>
            <a:xfrm>
              <a:off x="5538470" y="5103091"/>
              <a:ext cx="539714" cy="642850"/>
              <a:chOff x="1037917" y="1766064"/>
              <a:chExt cx="2680819" cy="3193115"/>
            </a:xfrm>
          </p:grpSpPr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8C83D66B-68AB-3F21-A9B3-012B9E5248C8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364" name="平行四辺形 3">
                  <a:extLst>
                    <a:ext uri="{FF2B5EF4-FFF2-40B4-BE49-F238E27FC236}">
                      <a16:creationId xmlns:a16="http://schemas.microsoft.com/office/drawing/2014/main" id="{6FB99407-D7E8-7763-1F18-8DDE7040CFFA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5" name="平行四辺形 4">
                  <a:extLst>
                    <a:ext uri="{FF2B5EF4-FFF2-40B4-BE49-F238E27FC236}">
                      <a16:creationId xmlns:a16="http://schemas.microsoft.com/office/drawing/2014/main" id="{18609D8F-CEAD-0F2D-19FD-998990049F73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6" name="平行四辺形 5">
                  <a:extLst>
                    <a:ext uri="{FF2B5EF4-FFF2-40B4-BE49-F238E27FC236}">
                      <a16:creationId xmlns:a16="http://schemas.microsoft.com/office/drawing/2014/main" id="{3AD25677-23F1-ACC0-09C1-CC8A86220111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62" name="平行四辺形 4">
                <a:extLst>
                  <a:ext uri="{FF2B5EF4-FFF2-40B4-BE49-F238E27FC236}">
                    <a16:creationId xmlns:a16="http://schemas.microsoft.com/office/drawing/2014/main" id="{AB628629-7453-7826-C00B-DD808B111506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3" name="平行四辺形 3">
                <a:extLst>
                  <a:ext uri="{FF2B5EF4-FFF2-40B4-BE49-F238E27FC236}">
                    <a16:creationId xmlns:a16="http://schemas.microsoft.com/office/drawing/2014/main" id="{C2AF25F1-B277-DA23-C2BA-7B84E1240561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97DBA370-33D5-C63A-72CD-C822857702FD}"/>
                </a:ext>
              </a:extLst>
            </p:cNvPr>
            <p:cNvGrpSpPr/>
            <p:nvPr/>
          </p:nvGrpSpPr>
          <p:grpSpPr>
            <a:xfrm>
              <a:off x="5050790" y="5202151"/>
              <a:ext cx="539714" cy="642850"/>
              <a:chOff x="1037917" y="1766064"/>
              <a:chExt cx="2680819" cy="3193115"/>
            </a:xfrm>
          </p:grpSpPr>
          <p:grpSp>
            <p:nvGrpSpPr>
              <p:cNvPr id="355" name="グループ化 354">
                <a:extLst>
                  <a:ext uri="{FF2B5EF4-FFF2-40B4-BE49-F238E27FC236}">
                    <a16:creationId xmlns:a16="http://schemas.microsoft.com/office/drawing/2014/main" id="{7C689BD4-5E58-35CA-B78A-58071ED8A100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358" name="平行四辺形 3">
                  <a:extLst>
                    <a:ext uri="{FF2B5EF4-FFF2-40B4-BE49-F238E27FC236}">
                      <a16:creationId xmlns:a16="http://schemas.microsoft.com/office/drawing/2014/main" id="{544F2412-E3CB-2F51-8BCE-BBE720A1C0D6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9" name="平行四辺形 4">
                  <a:extLst>
                    <a:ext uri="{FF2B5EF4-FFF2-40B4-BE49-F238E27FC236}">
                      <a16:creationId xmlns:a16="http://schemas.microsoft.com/office/drawing/2014/main" id="{7101185B-6800-C480-638C-1F9D7AABAC0F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0" name="平行四辺形 5">
                  <a:extLst>
                    <a:ext uri="{FF2B5EF4-FFF2-40B4-BE49-F238E27FC236}">
                      <a16:creationId xmlns:a16="http://schemas.microsoft.com/office/drawing/2014/main" id="{50E4C766-EADE-A541-D2DB-6174BD93807C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56" name="平行四辺形 4">
                <a:extLst>
                  <a:ext uri="{FF2B5EF4-FFF2-40B4-BE49-F238E27FC236}">
                    <a16:creationId xmlns:a16="http://schemas.microsoft.com/office/drawing/2014/main" id="{7E0D4F9C-F4F0-FC82-6299-72813B1F2DCE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7" name="平行四辺形 3">
                <a:extLst>
                  <a:ext uri="{FF2B5EF4-FFF2-40B4-BE49-F238E27FC236}">
                    <a16:creationId xmlns:a16="http://schemas.microsoft.com/office/drawing/2014/main" id="{0AA10D39-0985-9CC3-2733-EE94EB86F16A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ADBE5543-806E-3FDE-B6A7-DFE33979735C}"/>
                </a:ext>
              </a:extLst>
            </p:cNvPr>
            <p:cNvGrpSpPr/>
            <p:nvPr/>
          </p:nvGrpSpPr>
          <p:grpSpPr>
            <a:xfrm>
              <a:off x="5408930" y="5392651"/>
              <a:ext cx="539714" cy="642850"/>
              <a:chOff x="1037917" y="1766064"/>
              <a:chExt cx="2680819" cy="3193115"/>
            </a:xfrm>
          </p:grpSpPr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15B6459B-9023-EFA6-7BC5-39F6F21F784C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352" name="平行四辺形 3">
                  <a:extLst>
                    <a:ext uri="{FF2B5EF4-FFF2-40B4-BE49-F238E27FC236}">
                      <a16:creationId xmlns:a16="http://schemas.microsoft.com/office/drawing/2014/main" id="{30CBFDE6-AC11-2549-5247-08D7878C74FF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3" name="平行四辺形 4">
                  <a:extLst>
                    <a:ext uri="{FF2B5EF4-FFF2-40B4-BE49-F238E27FC236}">
                      <a16:creationId xmlns:a16="http://schemas.microsoft.com/office/drawing/2014/main" id="{B82186CF-7BAD-36C7-3D0B-6AFD1F8A2042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4" name="平行四辺形 5">
                  <a:extLst>
                    <a:ext uri="{FF2B5EF4-FFF2-40B4-BE49-F238E27FC236}">
                      <a16:creationId xmlns:a16="http://schemas.microsoft.com/office/drawing/2014/main" id="{849EB977-24BD-3121-E95A-09DDC4E85DB4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50" name="平行四辺形 4">
                <a:extLst>
                  <a:ext uri="{FF2B5EF4-FFF2-40B4-BE49-F238E27FC236}">
                    <a16:creationId xmlns:a16="http://schemas.microsoft.com/office/drawing/2014/main" id="{45F1E5D3-401F-7574-C86C-9C089BF0E64F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1" name="平行四辺形 3">
                <a:extLst>
                  <a:ext uri="{FF2B5EF4-FFF2-40B4-BE49-F238E27FC236}">
                    <a16:creationId xmlns:a16="http://schemas.microsoft.com/office/drawing/2014/main" id="{F487A5A8-E0D8-AE21-B225-BB793612DDCE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67673ED8-89F1-E61F-5073-3EAC8DCA8C96}"/>
                </a:ext>
              </a:extLst>
            </p:cNvPr>
            <p:cNvGrpSpPr/>
            <p:nvPr/>
          </p:nvGrpSpPr>
          <p:grpSpPr>
            <a:xfrm>
              <a:off x="4601210" y="5331691"/>
              <a:ext cx="539714" cy="642850"/>
              <a:chOff x="1037917" y="1766064"/>
              <a:chExt cx="2680819" cy="3193115"/>
            </a:xfrm>
          </p:grpSpPr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88E095DD-D7AB-B1E6-09C3-EE186C08CD66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346" name="平行四辺形 3">
                  <a:extLst>
                    <a:ext uri="{FF2B5EF4-FFF2-40B4-BE49-F238E27FC236}">
                      <a16:creationId xmlns:a16="http://schemas.microsoft.com/office/drawing/2014/main" id="{DCDCE006-4CF9-2A2B-D0E8-0E73AB3201A1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7" name="平行四辺形 4">
                  <a:extLst>
                    <a:ext uri="{FF2B5EF4-FFF2-40B4-BE49-F238E27FC236}">
                      <a16:creationId xmlns:a16="http://schemas.microsoft.com/office/drawing/2014/main" id="{0F16740C-D10F-A1A6-EE1B-53F95CC4C458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8" name="平行四辺形 5">
                  <a:extLst>
                    <a:ext uri="{FF2B5EF4-FFF2-40B4-BE49-F238E27FC236}">
                      <a16:creationId xmlns:a16="http://schemas.microsoft.com/office/drawing/2014/main" id="{F40A09F5-3CDC-065A-6C03-F4E96D43871F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44" name="平行四辺形 4">
                <a:extLst>
                  <a:ext uri="{FF2B5EF4-FFF2-40B4-BE49-F238E27FC236}">
                    <a16:creationId xmlns:a16="http://schemas.microsoft.com/office/drawing/2014/main" id="{31B8D7D4-4C3D-4318-D95D-D941381A590E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5" name="平行四辺形 3">
                <a:extLst>
                  <a:ext uri="{FF2B5EF4-FFF2-40B4-BE49-F238E27FC236}">
                    <a16:creationId xmlns:a16="http://schemas.microsoft.com/office/drawing/2014/main" id="{710D139C-BC25-A949-AC78-0706F66581FC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EA7E25E9-3385-4495-45DF-6EA9B5D57A79}"/>
                </a:ext>
              </a:extLst>
            </p:cNvPr>
            <p:cNvGrpSpPr/>
            <p:nvPr/>
          </p:nvGrpSpPr>
          <p:grpSpPr>
            <a:xfrm>
              <a:off x="4944110" y="5506951"/>
              <a:ext cx="539714" cy="642850"/>
              <a:chOff x="1037917" y="1766064"/>
              <a:chExt cx="2680819" cy="3193115"/>
            </a:xfrm>
          </p:grpSpPr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4AEE6F26-8F80-72EF-5AF1-2C19C31F8E78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340" name="平行四辺形 3">
                  <a:extLst>
                    <a:ext uri="{FF2B5EF4-FFF2-40B4-BE49-F238E27FC236}">
                      <a16:creationId xmlns:a16="http://schemas.microsoft.com/office/drawing/2014/main" id="{D615E140-7DFC-CFA0-F769-0BF9F1A1F4C3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1" name="平行四辺形 4">
                  <a:extLst>
                    <a:ext uri="{FF2B5EF4-FFF2-40B4-BE49-F238E27FC236}">
                      <a16:creationId xmlns:a16="http://schemas.microsoft.com/office/drawing/2014/main" id="{8B0B06CE-3CDB-17B9-037F-99CD26BB5B43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2" name="平行四辺形 5">
                  <a:extLst>
                    <a:ext uri="{FF2B5EF4-FFF2-40B4-BE49-F238E27FC236}">
                      <a16:creationId xmlns:a16="http://schemas.microsoft.com/office/drawing/2014/main" id="{E89EE96E-FDE1-88EB-3531-3FAA1E3DDBC4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38" name="平行四辺形 4">
                <a:extLst>
                  <a:ext uri="{FF2B5EF4-FFF2-40B4-BE49-F238E27FC236}">
                    <a16:creationId xmlns:a16="http://schemas.microsoft.com/office/drawing/2014/main" id="{1F199C3B-C043-9805-5560-3934C9ACF58E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9" name="平行四辺形 3">
                <a:extLst>
                  <a:ext uri="{FF2B5EF4-FFF2-40B4-BE49-F238E27FC236}">
                    <a16:creationId xmlns:a16="http://schemas.microsoft.com/office/drawing/2014/main" id="{7B65D331-CD81-70F6-B601-DB4361EA462E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28469DE5-3283-B832-B4CB-31432D420C74}"/>
                </a:ext>
              </a:extLst>
            </p:cNvPr>
            <p:cNvGrpSpPr/>
            <p:nvPr/>
          </p:nvGrpSpPr>
          <p:grpSpPr>
            <a:xfrm>
              <a:off x="5287010" y="5689831"/>
              <a:ext cx="539714" cy="642850"/>
              <a:chOff x="1037917" y="1766064"/>
              <a:chExt cx="2680819" cy="3193115"/>
            </a:xfrm>
          </p:grpSpPr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45BC70DE-A60A-D274-2C5F-011984F4A502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334" name="平行四辺形 3">
                  <a:extLst>
                    <a:ext uri="{FF2B5EF4-FFF2-40B4-BE49-F238E27FC236}">
                      <a16:creationId xmlns:a16="http://schemas.microsoft.com/office/drawing/2014/main" id="{09A0629D-0D70-9D85-329E-F39F0F154F5B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5" name="平行四辺形 4">
                  <a:extLst>
                    <a:ext uri="{FF2B5EF4-FFF2-40B4-BE49-F238E27FC236}">
                      <a16:creationId xmlns:a16="http://schemas.microsoft.com/office/drawing/2014/main" id="{9CDF036F-475D-1D17-A7AA-39A7520F3A55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6" name="平行四辺形 5">
                  <a:extLst>
                    <a:ext uri="{FF2B5EF4-FFF2-40B4-BE49-F238E27FC236}">
                      <a16:creationId xmlns:a16="http://schemas.microsoft.com/office/drawing/2014/main" id="{ECCA6003-04E3-3ACD-3535-8705D07604B0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32" name="平行四辺形 4">
                <a:extLst>
                  <a:ext uri="{FF2B5EF4-FFF2-40B4-BE49-F238E27FC236}">
                    <a16:creationId xmlns:a16="http://schemas.microsoft.com/office/drawing/2014/main" id="{AE10E195-79BF-00E4-4474-04573A862227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3" name="平行四辺形 3">
                <a:extLst>
                  <a:ext uri="{FF2B5EF4-FFF2-40B4-BE49-F238E27FC236}">
                    <a16:creationId xmlns:a16="http://schemas.microsoft.com/office/drawing/2014/main" id="{ACE3A0EA-E2FE-B0F2-BB26-003887448642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5A6CCC22-0D1F-ADD8-A81D-B1457A53E158}"/>
                </a:ext>
              </a:extLst>
            </p:cNvPr>
            <p:cNvGrpSpPr/>
            <p:nvPr/>
          </p:nvGrpSpPr>
          <p:grpSpPr>
            <a:xfrm>
              <a:off x="5329559" y="4866519"/>
              <a:ext cx="539714" cy="642850"/>
              <a:chOff x="1037917" y="1766064"/>
              <a:chExt cx="2680819" cy="3193115"/>
            </a:xfrm>
          </p:grpSpPr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DC6B556A-0C7E-882D-CDF0-2C47EDF2FE15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328" name="平行四辺形 3">
                  <a:extLst>
                    <a:ext uri="{FF2B5EF4-FFF2-40B4-BE49-F238E27FC236}">
                      <a16:creationId xmlns:a16="http://schemas.microsoft.com/office/drawing/2014/main" id="{70FB4860-3171-A5A5-1372-25A0155BD187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9" name="平行四辺形 4">
                  <a:extLst>
                    <a:ext uri="{FF2B5EF4-FFF2-40B4-BE49-F238E27FC236}">
                      <a16:creationId xmlns:a16="http://schemas.microsoft.com/office/drawing/2014/main" id="{7D7D7DF9-F1B2-D326-790E-16AA77AACAEC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0" name="平行四辺形 5">
                  <a:extLst>
                    <a:ext uri="{FF2B5EF4-FFF2-40B4-BE49-F238E27FC236}">
                      <a16:creationId xmlns:a16="http://schemas.microsoft.com/office/drawing/2014/main" id="{A0CFB539-4860-73F2-3796-1B2E9ADA0D35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26" name="平行四辺形 4">
                <a:extLst>
                  <a:ext uri="{FF2B5EF4-FFF2-40B4-BE49-F238E27FC236}">
                    <a16:creationId xmlns:a16="http://schemas.microsoft.com/office/drawing/2014/main" id="{63D270F5-4C37-8739-1FA9-58C419EBE09E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7" name="平行四辺形 3">
                <a:extLst>
                  <a:ext uri="{FF2B5EF4-FFF2-40B4-BE49-F238E27FC236}">
                    <a16:creationId xmlns:a16="http://schemas.microsoft.com/office/drawing/2014/main" id="{78D68F5D-3823-3E5C-436A-CA26C0710D49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6E76C7C2-3711-BF51-6CDA-78C5ED785BE2}"/>
                </a:ext>
              </a:extLst>
            </p:cNvPr>
            <p:cNvGrpSpPr/>
            <p:nvPr/>
          </p:nvGrpSpPr>
          <p:grpSpPr>
            <a:xfrm>
              <a:off x="4841879" y="4965579"/>
              <a:ext cx="539714" cy="642850"/>
              <a:chOff x="1037917" y="1766064"/>
              <a:chExt cx="2680819" cy="3193115"/>
            </a:xfrm>
          </p:grpSpPr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9704E5BA-1A4D-B1A0-9EC0-D550147E61BB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322" name="平行四辺形 3">
                  <a:extLst>
                    <a:ext uri="{FF2B5EF4-FFF2-40B4-BE49-F238E27FC236}">
                      <a16:creationId xmlns:a16="http://schemas.microsoft.com/office/drawing/2014/main" id="{B182C43E-BC7C-69B8-A550-9892315EA39B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3" name="平行四辺形 4">
                  <a:extLst>
                    <a:ext uri="{FF2B5EF4-FFF2-40B4-BE49-F238E27FC236}">
                      <a16:creationId xmlns:a16="http://schemas.microsoft.com/office/drawing/2014/main" id="{6A692C56-18C2-BA0B-01C0-008B700DE294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4" name="平行四辺形 5">
                  <a:extLst>
                    <a:ext uri="{FF2B5EF4-FFF2-40B4-BE49-F238E27FC236}">
                      <a16:creationId xmlns:a16="http://schemas.microsoft.com/office/drawing/2014/main" id="{C0B03D8F-2484-F5C2-9E75-E8D6312B57A6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20" name="平行四辺形 4">
                <a:extLst>
                  <a:ext uri="{FF2B5EF4-FFF2-40B4-BE49-F238E27FC236}">
                    <a16:creationId xmlns:a16="http://schemas.microsoft.com/office/drawing/2014/main" id="{631D6D7A-99A8-6596-D336-48599028B80D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1" name="平行四辺形 3">
                <a:extLst>
                  <a:ext uri="{FF2B5EF4-FFF2-40B4-BE49-F238E27FC236}">
                    <a16:creationId xmlns:a16="http://schemas.microsoft.com/office/drawing/2014/main" id="{9739E246-9A02-BFEF-B54E-821EB61C50AF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80698F0B-C5C7-432A-66C3-2FC1FEC07ACA}"/>
                </a:ext>
              </a:extLst>
            </p:cNvPr>
            <p:cNvGrpSpPr/>
            <p:nvPr/>
          </p:nvGrpSpPr>
          <p:grpSpPr>
            <a:xfrm>
              <a:off x="5200019" y="5156079"/>
              <a:ext cx="539714" cy="642850"/>
              <a:chOff x="1037917" y="1766064"/>
              <a:chExt cx="2680819" cy="3193115"/>
            </a:xfrm>
          </p:grpSpPr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08FFE449-0F66-B461-49F4-CBD60C3517B6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316" name="平行四辺形 3">
                  <a:extLst>
                    <a:ext uri="{FF2B5EF4-FFF2-40B4-BE49-F238E27FC236}">
                      <a16:creationId xmlns:a16="http://schemas.microsoft.com/office/drawing/2014/main" id="{C1E55FB4-2361-85BB-57A8-0643717251CD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7" name="平行四辺形 4">
                  <a:extLst>
                    <a:ext uri="{FF2B5EF4-FFF2-40B4-BE49-F238E27FC236}">
                      <a16:creationId xmlns:a16="http://schemas.microsoft.com/office/drawing/2014/main" id="{3427AEC6-1A51-20BE-6CA6-3634D2A13DEE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8" name="平行四辺形 5">
                  <a:extLst>
                    <a:ext uri="{FF2B5EF4-FFF2-40B4-BE49-F238E27FC236}">
                      <a16:creationId xmlns:a16="http://schemas.microsoft.com/office/drawing/2014/main" id="{EFEB5BF5-7F01-7C7D-9F87-5BE36546C7AA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14" name="平行四辺形 4">
                <a:extLst>
                  <a:ext uri="{FF2B5EF4-FFF2-40B4-BE49-F238E27FC236}">
                    <a16:creationId xmlns:a16="http://schemas.microsoft.com/office/drawing/2014/main" id="{347B3F46-9C8F-2E1E-E6DA-7CDA0E05406A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5" name="平行四辺形 3">
                <a:extLst>
                  <a:ext uri="{FF2B5EF4-FFF2-40B4-BE49-F238E27FC236}">
                    <a16:creationId xmlns:a16="http://schemas.microsoft.com/office/drawing/2014/main" id="{070B1AA7-16F9-B085-42A5-FA3D43F7E7BB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E6910E14-F30F-06EA-1B41-C7193EF2ADB3}"/>
                </a:ext>
              </a:extLst>
            </p:cNvPr>
            <p:cNvGrpSpPr/>
            <p:nvPr/>
          </p:nvGrpSpPr>
          <p:grpSpPr>
            <a:xfrm>
              <a:off x="5146679" y="4706499"/>
              <a:ext cx="539714" cy="642850"/>
              <a:chOff x="1037917" y="1766064"/>
              <a:chExt cx="2680819" cy="3193115"/>
            </a:xfrm>
          </p:grpSpPr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363A154F-46E0-5D33-C71D-C3E202842C66}"/>
                  </a:ext>
                </a:extLst>
              </p:cNvPr>
              <p:cNvGrpSpPr/>
              <p:nvPr/>
            </p:nvGrpSpPr>
            <p:grpSpPr>
              <a:xfrm>
                <a:off x="1050340" y="1766064"/>
                <a:ext cx="2668396" cy="3193109"/>
                <a:chOff x="1050340" y="1766064"/>
                <a:chExt cx="2668396" cy="3193109"/>
              </a:xfrm>
            </p:grpSpPr>
            <p:sp>
              <p:nvSpPr>
                <p:cNvPr id="310" name="平行四辺形 3">
                  <a:extLst>
                    <a:ext uri="{FF2B5EF4-FFF2-40B4-BE49-F238E27FC236}">
                      <a16:creationId xmlns:a16="http://schemas.microsoft.com/office/drawing/2014/main" id="{99BAE273-E967-E970-92DF-BA27A6777EB7}"/>
                    </a:ext>
                  </a:extLst>
                </p:cNvPr>
                <p:cNvSpPr/>
                <p:nvPr/>
              </p:nvSpPr>
              <p:spPr bwMode="auto">
                <a:xfrm rot="5400000">
                  <a:off x="449323" y="3020780"/>
                  <a:ext cx="2539407" cy="1337373"/>
                </a:xfrm>
                <a:custGeom>
                  <a:avLst/>
                  <a:gdLst>
                    <a:gd name="connsiteX0" fmla="*/ 0 w 2539407"/>
                    <a:gd name="connsiteY0" fmla="*/ 1331023 h 1331023"/>
                    <a:gd name="connsiteX1" fmla="*/ 799479 w 2539407"/>
                    <a:gd name="connsiteY1" fmla="*/ 0 h 1331023"/>
                    <a:gd name="connsiteX2" fmla="*/ 2539407 w 2539407"/>
                    <a:gd name="connsiteY2" fmla="*/ 0 h 1331023"/>
                    <a:gd name="connsiteX3" fmla="*/ 1739928 w 2539407"/>
                    <a:gd name="connsiteY3" fmla="*/ 1331023 h 1331023"/>
                    <a:gd name="connsiteX4" fmla="*/ 0 w 2539407"/>
                    <a:gd name="connsiteY4" fmla="*/ 1331023 h 1331023"/>
                    <a:gd name="connsiteX0" fmla="*/ 0 w 2539407"/>
                    <a:gd name="connsiteY0" fmla="*/ 1331023 h 1337373"/>
                    <a:gd name="connsiteX1" fmla="*/ 799479 w 2539407"/>
                    <a:gd name="connsiteY1" fmla="*/ 0 h 1337373"/>
                    <a:gd name="connsiteX2" fmla="*/ 2539407 w 2539407"/>
                    <a:gd name="connsiteY2" fmla="*/ 0 h 1337373"/>
                    <a:gd name="connsiteX3" fmla="*/ 1676428 w 2539407"/>
                    <a:gd name="connsiteY3" fmla="*/ 1337373 h 1337373"/>
                    <a:gd name="connsiteX4" fmla="*/ 0 w 2539407"/>
                    <a:gd name="connsiteY4" fmla="*/ 1331023 h 133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7" h="1337373">
                      <a:moveTo>
                        <a:pt x="0" y="1331023"/>
                      </a:moveTo>
                      <a:lnTo>
                        <a:pt x="799479" y="0"/>
                      </a:lnTo>
                      <a:lnTo>
                        <a:pt x="2539407" y="0"/>
                      </a:lnTo>
                      <a:lnTo>
                        <a:pt x="1676428" y="1337373"/>
                      </a:lnTo>
                      <a:lnTo>
                        <a:pt x="0" y="1331023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1" name="平行四辺形 4">
                  <a:extLst>
                    <a:ext uri="{FF2B5EF4-FFF2-40B4-BE49-F238E27FC236}">
                      <a16:creationId xmlns:a16="http://schemas.microsoft.com/office/drawing/2014/main" id="{120FF34E-123B-6967-39D0-9152AC2363A2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783520" y="3023958"/>
                  <a:ext cx="2539408" cy="1331022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663730 w 2539408"/>
                    <a:gd name="connsiteY3" fmla="*/ 1331022 h 1331022"/>
                    <a:gd name="connsiteX4" fmla="*/ 0 w 2539408"/>
                    <a:gd name="connsiteY4" fmla="*/ 1331022 h 1331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408" h="1331022">
                      <a:moveTo>
                        <a:pt x="0" y="1331022"/>
                      </a:moveTo>
                      <a:lnTo>
                        <a:pt x="799478" y="0"/>
                      </a:lnTo>
                      <a:lnTo>
                        <a:pt x="2539408" y="0"/>
                      </a:lnTo>
                      <a:lnTo>
                        <a:pt x="1663730" y="1331022"/>
                      </a:lnTo>
                      <a:lnTo>
                        <a:pt x="0" y="1331022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2" name="平行四辺形 5">
                  <a:extLst>
                    <a:ext uri="{FF2B5EF4-FFF2-40B4-BE49-F238E27FC236}">
                      <a16:creationId xmlns:a16="http://schemas.microsoft.com/office/drawing/2014/main" id="{7A0D75C3-25FB-911E-7F98-ACC166F244BB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1661315" y="1161821"/>
                  <a:ext cx="1453178" cy="2661664"/>
                </a:xfrm>
                <a:custGeom>
                  <a:avLst/>
                  <a:gdLst>
                    <a:gd name="connsiteX0" fmla="*/ 0 w 2539408"/>
                    <a:gd name="connsiteY0" fmla="*/ 1331022 h 1331022"/>
                    <a:gd name="connsiteX1" fmla="*/ 799478 w 2539408"/>
                    <a:gd name="connsiteY1" fmla="*/ 0 h 1331022"/>
                    <a:gd name="connsiteX2" fmla="*/ 2539408 w 2539408"/>
                    <a:gd name="connsiteY2" fmla="*/ 0 h 1331022"/>
                    <a:gd name="connsiteX3" fmla="*/ 1739930 w 2539408"/>
                    <a:gd name="connsiteY3" fmla="*/ 1331022 h 1331022"/>
                    <a:gd name="connsiteX4" fmla="*/ 0 w 2539408"/>
                    <a:gd name="connsiteY4" fmla="*/ 1331022 h 1331022"/>
                    <a:gd name="connsiteX0" fmla="*/ 591790 w 3131198"/>
                    <a:gd name="connsiteY0" fmla="*/ 1331022 h 1331022"/>
                    <a:gd name="connsiteX1" fmla="*/ 1391268 w 3131198"/>
                    <a:gd name="connsiteY1" fmla="*/ 0 h 1331022"/>
                    <a:gd name="connsiteX2" fmla="*/ 3131198 w 3131198"/>
                    <a:gd name="connsiteY2" fmla="*/ 0 h 1331022"/>
                    <a:gd name="connsiteX3" fmla="*/ 0 w 3131198"/>
                    <a:gd name="connsiteY3" fmla="*/ 58482 h 1331022"/>
                    <a:gd name="connsiteX4" fmla="*/ 591790 w 3131198"/>
                    <a:gd name="connsiteY4" fmla="*/ 1331022 h 1331022"/>
                    <a:gd name="connsiteX0" fmla="*/ 591790 w 1391268"/>
                    <a:gd name="connsiteY0" fmla="*/ 2466402 h 2466402"/>
                    <a:gd name="connsiteX1" fmla="*/ 1391268 w 1391268"/>
                    <a:gd name="connsiteY1" fmla="*/ 1135380 h 2466402"/>
                    <a:gd name="connsiteX2" fmla="*/ 563258 w 1391268"/>
                    <a:gd name="connsiteY2" fmla="*/ 0 h 2466402"/>
                    <a:gd name="connsiteX3" fmla="*/ 0 w 1391268"/>
                    <a:gd name="connsiteY3" fmla="*/ 1193862 h 2466402"/>
                    <a:gd name="connsiteX4" fmla="*/ 591790 w 1391268"/>
                    <a:gd name="connsiteY4" fmla="*/ 2466402 h 2466402"/>
                    <a:gd name="connsiteX0" fmla="*/ 591790 w 1391268"/>
                    <a:gd name="connsiteY0" fmla="*/ 2661664 h 2661664"/>
                    <a:gd name="connsiteX1" fmla="*/ 1391268 w 1391268"/>
                    <a:gd name="connsiteY1" fmla="*/ 1330642 h 2661664"/>
                    <a:gd name="connsiteX2" fmla="*/ 594214 w 1391268"/>
                    <a:gd name="connsiteY2" fmla="*/ 0 h 2661664"/>
                    <a:gd name="connsiteX3" fmla="*/ 0 w 1391268"/>
                    <a:gd name="connsiteY3" fmla="*/ 1389124 h 2661664"/>
                    <a:gd name="connsiteX4" fmla="*/ 591790 w 1391268"/>
                    <a:gd name="connsiteY4" fmla="*/ 2661664 h 2661664"/>
                    <a:gd name="connsiteX0" fmla="*/ 634653 w 1434131"/>
                    <a:gd name="connsiteY0" fmla="*/ 2661664 h 2661664"/>
                    <a:gd name="connsiteX1" fmla="*/ 1434131 w 1434131"/>
                    <a:gd name="connsiteY1" fmla="*/ 1330642 h 2661664"/>
                    <a:gd name="connsiteX2" fmla="*/ 637077 w 1434131"/>
                    <a:gd name="connsiteY2" fmla="*/ 0 h 2661664"/>
                    <a:gd name="connsiteX3" fmla="*/ 0 w 1434131"/>
                    <a:gd name="connsiteY3" fmla="*/ 1327212 h 2661664"/>
                    <a:gd name="connsiteX4" fmla="*/ 634653 w 1434131"/>
                    <a:gd name="connsiteY4" fmla="*/ 2661664 h 2661664"/>
                    <a:gd name="connsiteX0" fmla="*/ 653700 w 1453178"/>
                    <a:gd name="connsiteY0" fmla="*/ 2661664 h 2661664"/>
                    <a:gd name="connsiteX1" fmla="*/ 1453178 w 1453178"/>
                    <a:gd name="connsiteY1" fmla="*/ 1330642 h 2661664"/>
                    <a:gd name="connsiteX2" fmla="*/ 656124 w 1453178"/>
                    <a:gd name="connsiteY2" fmla="*/ 0 h 2661664"/>
                    <a:gd name="connsiteX3" fmla="*/ 0 w 1453178"/>
                    <a:gd name="connsiteY3" fmla="*/ 1295465 h 2661664"/>
                    <a:gd name="connsiteX4" fmla="*/ 653700 w 1453178"/>
                    <a:gd name="connsiteY4" fmla="*/ 2661664 h 2661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3178" h="2661664">
                      <a:moveTo>
                        <a:pt x="653700" y="2661664"/>
                      </a:moveTo>
                      <a:lnTo>
                        <a:pt x="1453178" y="1330642"/>
                      </a:lnTo>
                      <a:lnTo>
                        <a:pt x="656124" y="0"/>
                      </a:lnTo>
                      <a:lnTo>
                        <a:pt x="0" y="1295465"/>
                      </a:lnTo>
                      <a:lnTo>
                        <a:pt x="653700" y="2661664"/>
                      </a:lnTo>
                      <a:close/>
                    </a:path>
                  </a:pathLst>
                </a:custGeom>
                <a:pattFill prst="smConfetti">
                  <a:fgClr>
                    <a:srgbClr val="CC6600"/>
                  </a:fgClr>
                  <a:bgClr>
                    <a:srgbClr val="FFCC66"/>
                  </a:bgClr>
                </a:pattFill>
                <a:ln w="38100">
                  <a:solidFill>
                    <a:srgbClr val="CC99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08" name="平行四辺形 4">
                <a:extLst>
                  <a:ext uri="{FF2B5EF4-FFF2-40B4-BE49-F238E27FC236}">
                    <a16:creationId xmlns:a16="http://schemas.microsoft.com/office/drawing/2014/main" id="{BE65D292-5AC0-51E1-DEE8-6C1240000A79}"/>
                  </a:ext>
                </a:extLst>
              </p:cNvPr>
              <p:cNvSpPr/>
              <p:nvPr/>
            </p:nvSpPr>
            <p:spPr bwMode="auto">
              <a:xfrm rot="5400000" flipV="1">
                <a:off x="1783518" y="3023963"/>
                <a:ext cx="2539410" cy="1331022"/>
              </a:xfrm>
              <a:custGeom>
                <a:avLst/>
                <a:gdLst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739930 w 2539408"/>
                  <a:gd name="connsiteY3" fmla="*/ 1331022 h 1331022"/>
                  <a:gd name="connsiteX4" fmla="*/ 0 w 2539408"/>
                  <a:gd name="connsiteY4" fmla="*/ 1331022 h 1331022"/>
                  <a:gd name="connsiteX0" fmla="*/ 0 w 2539408"/>
                  <a:gd name="connsiteY0" fmla="*/ 1331022 h 1331022"/>
                  <a:gd name="connsiteX1" fmla="*/ 799478 w 2539408"/>
                  <a:gd name="connsiteY1" fmla="*/ 0 h 1331022"/>
                  <a:gd name="connsiteX2" fmla="*/ 2539408 w 2539408"/>
                  <a:gd name="connsiteY2" fmla="*/ 0 h 1331022"/>
                  <a:gd name="connsiteX3" fmla="*/ 1663730 w 2539408"/>
                  <a:gd name="connsiteY3" fmla="*/ 1331022 h 1331022"/>
                  <a:gd name="connsiteX4" fmla="*/ 0 w 2539408"/>
                  <a:gd name="connsiteY4" fmla="*/ 1331022 h 133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8" h="1331022">
                    <a:moveTo>
                      <a:pt x="0" y="1331022"/>
                    </a:moveTo>
                    <a:lnTo>
                      <a:pt x="799478" y="0"/>
                    </a:lnTo>
                    <a:lnTo>
                      <a:pt x="2539408" y="0"/>
                    </a:lnTo>
                    <a:lnTo>
                      <a:pt x="1663730" y="1331022"/>
                    </a:lnTo>
                    <a:lnTo>
                      <a:pt x="0" y="1331022"/>
                    </a:lnTo>
                    <a:close/>
                  </a:path>
                </a:pathLst>
              </a:custGeom>
              <a:solidFill>
                <a:srgbClr val="993300">
                  <a:alpha val="3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9" name="平行四辺形 3">
                <a:extLst>
                  <a:ext uri="{FF2B5EF4-FFF2-40B4-BE49-F238E27FC236}">
                    <a16:creationId xmlns:a16="http://schemas.microsoft.com/office/drawing/2014/main" id="{BB300524-2786-9D88-5E5A-35352F9D4C83}"/>
                  </a:ext>
                </a:extLst>
              </p:cNvPr>
              <p:cNvSpPr/>
              <p:nvPr/>
            </p:nvSpPr>
            <p:spPr bwMode="auto">
              <a:xfrm rot="5400000">
                <a:off x="436899" y="3020784"/>
                <a:ext cx="2539405" cy="1337370"/>
              </a:xfrm>
              <a:custGeom>
                <a:avLst/>
                <a:gdLst>
                  <a:gd name="connsiteX0" fmla="*/ 0 w 2539407"/>
                  <a:gd name="connsiteY0" fmla="*/ 1331023 h 1331023"/>
                  <a:gd name="connsiteX1" fmla="*/ 799479 w 2539407"/>
                  <a:gd name="connsiteY1" fmla="*/ 0 h 1331023"/>
                  <a:gd name="connsiteX2" fmla="*/ 2539407 w 2539407"/>
                  <a:gd name="connsiteY2" fmla="*/ 0 h 1331023"/>
                  <a:gd name="connsiteX3" fmla="*/ 1739928 w 2539407"/>
                  <a:gd name="connsiteY3" fmla="*/ 1331023 h 1331023"/>
                  <a:gd name="connsiteX4" fmla="*/ 0 w 2539407"/>
                  <a:gd name="connsiteY4" fmla="*/ 1331023 h 1331023"/>
                  <a:gd name="connsiteX0" fmla="*/ 0 w 2539407"/>
                  <a:gd name="connsiteY0" fmla="*/ 1331023 h 1337373"/>
                  <a:gd name="connsiteX1" fmla="*/ 799479 w 2539407"/>
                  <a:gd name="connsiteY1" fmla="*/ 0 h 1337373"/>
                  <a:gd name="connsiteX2" fmla="*/ 2539407 w 2539407"/>
                  <a:gd name="connsiteY2" fmla="*/ 0 h 1337373"/>
                  <a:gd name="connsiteX3" fmla="*/ 1676428 w 2539407"/>
                  <a:gd name="connsiteY3" fmla="*/ 1337373 h 1337373"/>
                  <a:gd name="connsiteX4" fmla="*/ 0 w 2539407"/>
                  <a:gd name="connsiteY4" fmla="*/ 1331023 h 13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9407" h="1337373">
                    <a:moveTo>
                      <a:pt x="0" y="1331023"/>
                    </a:moveTo>
                    <a:lnTo>
                      <a:pt x="799479" y="0"/>
                    </a:lnTo>
                    <a:lnTo>
                      <a:pt x="2539407" y="0"/>
                    </a:lnTo>
                    <a:lnTo>
                      <a:pt x="1676428" y="1337373"/>
                    </a:lnTo>
                    <a:lnTo>
                      <a:pt x="0" y="1331023"/>
                    </a:lnTo>
                    <a:close/>
                  </a:path>
                </a:pathLst>
              </a:custGeom>
              <a:solidFill>
                <a:srgbClr val="993300">
                  <a:alpha val="1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角砂糖〇個分のイラスト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C3F5134C-52BA-4445-7A58-F100999AF2CF}"/>
              </a:ext>
            </a:extLst>
          </p:cNvPr>
          <p:cNvSpPr txBox="1"/>
          <p:nvPr/>
        </p:nvSpPr>
        <p:spPr>
          <a:xfrm>
            <a:off x="1182524" y="2612885"/>
            <a:ext cx="1572028" cy="2911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角砂糖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1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個分</a:t>
            </a:r>
          </a:p>
        </p:txBody>
      </p: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E7FD6DCC-59F8-3B05-70B1-036E772F02BF}"/>
              </a:ext>
            </a:extLst>
          </p:cNvPr>
          <p:cNvSpPr txBox="1"/>
          <p:nvPr/>
        </p:nvSpPr>
        <p:spPr>
          <a:xfrm>
            <a:off x="4143089" y="2612885"/>
            <a:ext cx="1572028" cy="2911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角砂糖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2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個分</a:t>
            </a:r>
          </a:p>
        </p:txBody>
      </p: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766735CD-F892-CBC1-D27F-4ED5321C900F}"/>
              </a:ext>
            </a:extLst>
          </p:cNvPr>
          <p:cNvSpPr txBox="1"/>
          <p:nvPr/>
        </p:nvSpPr>
        <p:spPr>
          <a:xfrm>
            <a:off x="7186029" y="2612885"/>
            <a:ext cx="1572028" cy="2911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角砂糖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3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個分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E88E1D55-1CA5-D906-0079-54177E72E442}"/>
              </a:ext>
            </a:extLst>
          </p:cNvPr>
          <p:cNvSpPr txBox="1"/>
          <p:nvPr/>
        </p:nvSpPr>
        <p:spPr>
          <a:xfrm>
            <a:off x="1182524" y="5724823"/>
            <a:ext cx="1572028" cy="2911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角砂糖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4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個分</a:t>
            </a:r>
          </a:p>
        </p:txBody>
      </p:sp>
      <p:sp>
        <p:nvSpPr>
          <p:cNvPr id="183" name="テキスト ボックス 182">
            <a:extLst>
              <a:ext uri="{FF2B5EF4-FFF2-40B4-BE49-F238E27FC236}">
                <a16:creationId xmlns:a16="http://schemas.microsoft.com/office/drawing/2014/main" id="{967ADFFC-A993-493C-B006-8C47149EFA76}"/>
              </a:ext>
            </a:extLst>
          </p:cNvPr>
          <p:cNvSpPr txBox="1"/>
          <p:nvPr/>
        </p:nvSpPr>
        <p:spPr>
          <a:xfrm>
            <a:off x="4143089" y="5724823"/>
            <a:ext cx="1572028" cy="2911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角砂糖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5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個分</a:t>
            </a:r>
          </a:p>
        </p:txBody>
      </p: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32B6A9B2-BB6D-4AF5-A361-2E86D975F0D4}"/>
              </a:ext>
            </a:extLst>
          </p:cNvPr>
          <p:cNvSpPr txBox="1"/>
          <p:nvPr/>
        </p:nvSpPr>
        <p:spPr>
          <a:xfrm>
            <a:off x="7186029" y="5724823"/>
            <a:ext cx="1572028" cy="2911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角砂糖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10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個分</a:t>
            </a:r>
          </a:p>
        </p:txBody>
      </p:sp>
    </p:spTree>
    <p:extLst>
      <p:ext uri="{BB962C8B-B14F-4D97-AF65-F5344CB8AC3E}">
        <p14:creationId xmlns:p14="http://schemas.microsoft.com/office/powerpoint/2010/main" val="2870313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90427</TotalTime>
  <Words>44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pptxl99_コーヒー、紅茶〇杯分のイラスト</dc:title>
  <dc:subject>pptxl99_コーヒー、紅茶〇杯分のイラスト</dc:subject>
  <dc:creator>でじけろお</dc:creator>
  <cp:revision>1</cp:revision>
  <dcterms:created xsi:type="dcterms:W3CDTF">2018-05-20T00:31:01Z</dcterms:created>
  <dcterms:modified xsi:type="dcterms:W3CDTF">2023-10-29T13:10:02Z</dcterms:modified>
  <cp:version>1</cp:version>
</cp:coreProperties>
</file>